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1" r:id="rId3"/>
    <p:sldId id="262" r:id="rId4"/>
    <p:sldId id="263" r:id="rId5"/>
    <p:sldId id="267" r:id="rId6"/>
    <p:sldId id="266" r:id="rId7"/>
    <p:sldId id="264" r:id="rId8"/>
    <p:sldId id="265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B977A1-D722-460A-BF0D-01ECB23A404E}" type="doc">
      <dgm:prSet loTypeId="urn:microsoft.com/office/officeart/2005/8/layout/hierarchy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4272FED-F2AD-4A7B-88AA-794B7C49681F}">
      <dgm:prSet phldrT="[Текст]"/>
      <dgm:spPr/>
      <dgm:t>
        <a:bodyPr/>
        <a:lstStyle/>
        <a:p>
          <a:r>
            <a:rPr lang="ru-RU" dirty="0" smtClean="0"/>
            <a:t>Примерная основная образовательная программа</a:t>
          </a:r>
          <a:endParaRPr lang="ru-RU" dirty="0"/>
        </a:p>
      </dgm:t>
    </dgm:pt>
    <dgm:pt modelId="{BDE77270-DA71-406B-9889-0D6A88823BB6}" type="parTrans" cxnId="{F89E6A73-61CD-4DC6-A6CB-0892B450FBBF}">
      <dgm:prSet/>
      <dgm:spPr/>
      <dgm:t>
        <a:bodyPr/>
        <a:lstStyle/>
        <a:p>
          <a:endParaRPr lang="ru-RU"/>
        </a:p>
      </dgm:t>
    </dgm:pt>
    <dgm:pt modelId="{8D9BF45D-C124-4370-B71B-434AD639426C}" type="sibTrans" cxnId="{F89E6A73-61CD-4DC6-A6CB-0892B450FBBF}">
      <dgm:prSet/>
      <dgm:spPr/>
      <dgm:t>
        <a:bodyPr/>
        <a:lstStyle/>
        <a:p>
          <a:endParaRPr lang="ru-RU"/>
        </a:p>
      </dgm:t>
    </dgm:pt>
    <dgm:pt modelId="{67A6471D-9C9A-47EE-9F07-AA7534EFF4AD}">
      <dgm:prSet phldrT="[Текст]"/>
      <dgm:spPr/>
      <dgm:t>
        <a:bodyPr/>
        <a:lstStyle/>
        <a:p>
          <a:r>
            <a:rPr lang="ru-RU" dirty="0" smtClean="0"/>
            <a:t>Основная общеобразовательная программа </a:t>
          </a:r>
          <a:endParaRPr lang="ru-RU" dirty="0"/>
        </a:p>
      </dgm:t>
    </dgm:pt>
    <dgm:pt modelId="{9AB9FCAA-7C1D-4873-8B74-771AF1587879}" type="parTrans" cxnId="{1A6BE5E7-8A4A-4012-AC09-6C4AD49AE921}">
      <dgm:prSet/>
      <dgm:spPr/>
      <dgm:t>
        <a:bodyPr/>
        <a:lstStyle/>
        <a:p>
          <a:endParaRPr lang="ru-RU"/>
        </a:p>
      </dgm:t>
    </dgm:pt>
    <dgm:pt modelId="{820B2A21-F85D-4765-8F08-98016DC316E4}" type="sibTrans" cxnId="{1A6BE5E7-8A4A-4012-AC09-6C4AD49AE921}">
      <dgm:prSet/>
      <dgm:spPr/>
      <dgm:t>
        <a:bodyPr/>
        <a:lstStyle/>
        <a:p>
          <a:endParaRPr lang="ru-RU"/>
        </a:p>
      </dgm:t>
    </dgm:pt>
    <dgm:pt modelId="{283CC49A-4B28-4139-8B87-70E69A544027}">
      <dgm:prSet phldrT="[Текст]"/>
      <dgm:spPr/>
      <dgm:t>
        <a:bodyPr/>
        <a:lstStyle/>
        <a:p>
          <a:r>
            <a:rPr lang="ru-RU" dirty="0" smtClean="0"/>
            <a:t>Программы коррекционной работы (ПКР)</a:t>
          </a:r>
          <a:endParaRPr lang="ru-RU" dirty="0"/>
        </a:p>
      </dgm:t>
    </dgm:pt>
    <dgm:pt modelId="{E3539588-1C35-4AF4-913F-3DBF76C1AEF1}" type="parTrans" cxnId="{A3B4504B-5EBB-4D26-BC9E-400BDC7E4F26}">
      <dgm:prSet/>
      <dgm:spPr/>
      <dgm:t>
        <a:bodyPr/>
        <a:lstStyle/>
        <a:p>
          <a:endParaRPr lang="ru-RU"/>
        </a:p>
      </dgm:t>
    </dgm:pt>
    <dgm:pt modelId="{CF17D963-BC86-4068-A8B9-304836544D1E}" type="sibTrans" cxnId="{A3B4504B-5EBB-4D26-BC9E-400BDC7E4F26}">
      <dgm:prSet/>
      <dgm:spPr/>
      <dgm:t>
        <a:bodyPr/>
        <a:lstStyle/>
        <a:p>
          <a:endParaRPr lang="ru-RU"/>
        </a:p>
      </dgm:t>
    </dgm:pt>
    <dgm:pt modelId="{AA660CC3-9B24-49D9-92AD-7E4F73094C1E}" type="pres">
      <dgm:prSet presAssocID="{5BB977A1-D722-460A-BF0D-01ECB23A404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CC69CBB-2411-42CA-82E4-87062DA2D972}" type="pres">
      <dgm:prSet presAssocID="{64272FED-F2AD-4A7B-88AA-794B7C49681F}" presName="hierRoot1" presStyleCnt="0"/>
      <dgm:spPr/>
    </dgm:pt>
    <dgm:pt modelId="{13FEE6F1-8454-4BBF-AD4E-F42100C115A6}" type="pres">
      <dgm:prSet presAssocID="{64272FED-F2AD-4A7B-88AA-794B7C49681F}" presName="composite" presStyleCnt="0"/>
      <dgm:spPr/>
    </dgm:pt>
    <dgm:pt modelId="{70985BB7-0193-43A6-9460-A7646620F4B3}" type="pres">
      <dgm:prSet presAssocID="{64272FED-F2AD-4A7B-88AA-794B7C49681F}" presName="background" presStyleLbl="node0" presStyleIdx="0" presStyleCnt="1"/>
      <dgm:spPr/>
    </dgm:pt>
    <dgm:pt modelId="{33DE016E-6041-4266-BF96-CF3FC3CE059C}" type="pres">
      <dgm:prSet presAssocID="{64272FED-F2AD-4A7B-88AA-794B7C49681F}" presName="text" presStyleLbl="fgAcc0" presStyleIdx="0" presStyleCnt="1" custScaleX="2799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9ECC53-98F0-45B6-B3DF-D204B48DEDE1}" type="pres">
      <dgm:prSet presAssocID="{64272FED-F2AD-4A7B-88AA-794B7C49681F}" presName="hierChild2" presStyleCnt="0"/>
      <dgm:spPr/>
    </dgm:pt>
    <dgm:pt modelId="{47E17BC7-6104-4128-9684-E5CD5FAD4180}" type="pres">
      <dgm:prSet presAssocID="{9AB9FCAA-7C1D-4873-8B74-771AF1587879}" presName="Name10" presStyleLbl="parChTrans1D2" presStyleIdx="0" presStyleCnt="1"/>
      <dgm:spPr/>
      <dgm:t>
        <a:bodyPr/>
        <a:lstStyle/>
        <a:p>
          <a:endParaRPr lang="ru-RU"/>
        </a:p>
      </dgm:t>
    </dgm:pt>
    <dgm:pt modelId="{8959F203-57D2-413A-83CB-FA64F556BB7B}" type="pres">
      <dgm:prSet presAssocID="{67A6471D-9C9A-47EE-9F07-AA7534EFF4AD}" presName="hierRoot2" presStyleCnt="0"/>
      <dgm:spPr/>
    </dgm:pt>
    <dgm:pt modelId="{516A7998-D41A-4EE1-B4E0-2D16D7BAF388}" type="pres">
      <dgm:prSet presAssocID="{67A6471D-9C9A-47EE-9F07-AA7534EFF4AD}" presName="composite2" presStyleCnt="0"/>
      <dgm:spPr/>
    </dgm:pt>
    <dgm:pt modelId="{5D97ACFC-B537-49B6-9E82-96F5DD0C3AF1}" type="pres">
      <dgm:prSet presAssocID="{67A6471D-9C9A-47EE-9F07-AA7534EFF4AD}" presName="background2" presStyleLbl="node2" presStyleIdx="0" presStyleCnt="1"/>
      <dgm:spPr/>
    </dgm:pt>
    <dgm:pt modelId="{3CF307B2-0506-47BF-84BC-8E9765B330D4}" type="pres">
      <dgm:prSet presAssocID="{67A6471D-9C9A-47EE-9F07-AA7534EFF4AD}" presName="text2" presStyleLbl="fgAcc2" presStyleIdx="0" presStyleCnt="1" custScaleX="2721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0BD395-5A2C-4F71-B8D2-7C4DFD6CFF3E}" type="pres">
      <dgm:prSet presAssocID="{67A6471D-9C9A-47EE-9F07-AA7534EFF4AD}" presName="hierChild3" presStyleCnt="0"/>
      <dgm:spPr/>
    </dgm:pt>
    <dgm:pt modelId="{67C5EDCD-DDC8-45AB-823C-EAF35A1F9D8A}" type="pres">
      <dgm:prSet presAssocID="{E3539588-1C35-4AF4-913F-3DBF76C1AEF1}" presName="Name17" presStyleLbl="parChTrans1D3" presStyleIdx="0" presStyleCnt="1"/>
      <dgm:spPr/>
      <dgm:t>
        <a:bodyPr/>
        <a:lstStyle/>
        <a:p>
          <a:endParaRPr lang="ru-RU"/>
        </a:p>
      </dgm:t>
    </dgm:pt>
    <dgm:pt modelId="{F40534AE-1833-491C-BFA9-5A592731C009}" type="pres">
      <dgm:prSet presAssocID="{283CC49A-4B28-4139-8B87-70E69A544027}" presName="hierRoot3" presStyleCnt="0"/>
      <dgm:spPr/>
    </dgm:pt>
    <dgm:pt modelId="{4BF7F70C-3DA5-4331-A4CD-FEB587FF96CA}" type="pres">
      <dgm:prSet presAssocID="{283CC49A-4B28-4139-8B87-70E69A544027}" presName="composite3" presStyleCnt="0"/>
      <dgm:spPr/>
    </dgm:pt>
    <dgm:pt modelId="{4187F32A-48A7-423E-85F5-F90C99134CE3}" type="pres">
      <dgm:prSet presAssocID="{283CC49A-4B28-4139-8B87-70E69A544027}" presName="background3" presStyleLbl="node3" presStyleIdx="0" presStyleCnt="1"/>
      <dgm:spPr/>
    </dgm:pt>
    <dgm:pt modelId="{7BA70A8F-025C-414D-848C-607118E53278}" type="pres">
      <dgm:prSet presAssocID="{283CC49A-4B28-4139-8B87-70E69A544027}" presName="text3" presStyleLbl="fgAcc3" presStyleIdx="0" presStyleCnt="1" custScaleX="2799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6D3B42-3FD6-426C-B396-F4262EB62D02}" type="pres">
      <dgm:prSet presAssocID="{283CC49A-4B28-4139-8B87-70E69A544027}" presName="hierChild4" presStyleCnt="0"/>
      <dgm:spPr/>
    </dgm:pt>
  </dgm:ptLst>
  <dgm:cxnLst>
    <dgm:cxn modelId="{2611EC72-44C7-4E18-93D5-5491236024E7}" type="presOf" srcId="{64272FED-F2AD-4A7B-88AA-794B7C49681F}" destId="{33DE016E-6041-4266-BF96-CF3FC3CE059C}" srcOrd="0" destOrd="0" presId="urn:microsoft.com/office/officeart/2005/8/layout/hierarchy1"/>
    <dgm:cxn modelId="{3308EA3A-8651-4AE8-8DAC-DD5DD8D354E1}" type="presOf" srcId="{67A6471D-9C9A-47EE-9F07-AA7534EFF4AD}" destId="{3CF307B2-0506-47BF-84BC-8E9765B330D4}" srcOrd="0" destOrd="0" presId="urn:microsoft.com/office/officeart/2005/8/layout/hierarchy1"/>
    <dgm:cxn modelId="{1A6BE5E7-8A4A-4012-AC09-6C4AD49AE921}" srcId="{64272FED-F2AD-4A7B-88AA-794B7C49681F}" destId="{67A6471D-9C9A-47EE-9F07-AA7534EFF4AD}" srcOrd="0" destOrd="0" parTransId="{9AB9FCAA-7C1D-4873-8B74-771AF1587879}" sibTransId="{820B2A21-F85D-4765-8F08-98016DC316E4}"/>
    <dgm:cxn modelId="{A3B4504B-5EBB-4D26-BC9E-400BDC7E4F26}" srcId="{67A6471D-9C9A-47EE-9F07-AA7534EFF4AD}" destId="{283CC49A-4B28-4139-8B87-70E69A544027}" srcOrd="0" destOrd="0" parTransId="{E3539588-1C35-4AF4-913F-3DBF76C1AEF1}" sibTransId="{CF17D963-BC86-4068-A8B9-304836544D1E}"/>
    <dgm:cxn modelId="{9F5347BA-2207-4EE5-B378-06CCE1EED7B4}" type="presOf" srcId="{9AB9FCAA-7C1D-4873-8B74-771AF1587879}" destId="{47E17BC7-6104-4128-9684-E5CD5FAD4180}" srcOrd="0" destOrd="0" presId="urn:microsoft.com/office/officeart/2005/8/layout/hierarchy1"/>
    <dgm:cxn modelId="{07A89225-5D2D-4A27-B64D-D7C7354B492A}" type="presOf" srcId="{E3539588-1C35-4AF4-913F-3DBF76C1AEF1}" destId="{67C5EDCD-DDC8-45AB-823C-EAF35A1F9D8A}" srcOrd="0" destOrd="0" presId="urn:microsoft.com/office/officeart/2005/8/layout/hierarchy1"/>
    <dgm:cxn modelId="{FDFEFF18-0D2E-4161-84A6-7D17A4D7EFCD}" type="presOf" srcId="{283CC49A-4B28-4139-8B87-70E69A544027}" destId="{7BA70A8F-025C-414D-848C-607118E53278}" srcOrd="0" destOrd="0" presId="urn:microsoft.com/office/officeart/2005/8/layout/hierarchy1"/>
    <dgm:cxn modelId="{F89E6A73-61CD-4DC6-A6CB-0892B450FBBF}" srcId="{5BB977A1-D722-460A-BF0D-01ECB23A404E}" destId="{64272FED-F2AD-4A7B-88AA-794B7C49681F}" srcOrd="0" destOrd="0" parTransId="{BDE77270-DA71-406B-9889-0D6A88823BB6}" sibTransId="{8D9BF45D-C124-4370-B71B-434AD639426C}"/>
    <dgm:cxn modelId="{CD882337-A122-45CB-98B6-14B125E5A50A}" type="presOf" srcId="{5BB977A1-D722-460A-BF0D-01ECB23A404E}" destId="{AA660CC3-9B24-49D9-92AD-7E4F73094C1E}" srcOrd="0" destOrd="0" presId="urn:microsoft.com/office/officeart/2005/8/layout/hierarchy1"/>
    <dgm:cxn modelId="{40ABBD61-D598-4054-AEB4-7516B4CFBE2A}" type="presParOf" srcId="{AA660CC3-9B24-49D9-92AD-7E4F73094C1E}" destId="{6CC69CBB-2411-42CA-82E4-87062DA2D972}" srcOrd="0" destOrd="0" presId="urn:microsoft.com/office/officeart/2005/8/layout/hierarchy1"/>
    <dgm:cxn modelId="{40D640E9-9F58-4E4A-9D90-DE6AE8257BC6}" type="presParOf" srcId="{6CC69CBB-2411-42CA-82E4-87062DA2D972}" destId="{13FEE6F1-8454-4BBF-AD4E-F42100C115A6}" srcOrd="0" destOrd="0" presId="urn:microsoft.com/office/officeart/2005/8/layout/hierarchy1"/>
    <dgm:cxn modelId="{585530BD-9C60-4A06-9D6D-0BA47C625113}" type="presParOf" srcId="{13FEE6F1-8454-4BBF-AD4E-F42100C115A6}" destId="{70985BB7-0193-43A6-9460-A7646620F4B3}" srcOrd="0" destOrd="0" presId="urn:microsoft.com/office/officeart/2005/8/layout/hierarchy1"/>
    <dgm:cxn modelId="{427F4D0D-CBF9-4D5E-B8C0-A0FC87678510}" type="presParOf" srcId="{13FEE6F1-8454-4BBF-AD4E-F42100C115A6}" destId="{33DE016E-6041-4266-BF96-CF3FC3CE059C}" srcOrd="1" destOrd="0" presId="urn:microsoft.com/office/officeart/2005/8/layout/hierarchy1"/>
    <dgm:cxn modelId="{540145A6-1C3F-4C69-A2E9-C525C71ED0B9}" type="presParOf" srcId="{6CC69CBB-2411-42CA-82E4-87062DA2D972}" destId="{6D9ECC53-98F0-45B6-B3DF-D204B48DEDE1}" srcOrd="1" destOrd="0" presId="urn:microsoft.com/office/officeart/2005/8/layout/hierarchy1"/>
    <dgm:cxn modelId="{DB95F672-E1A7-4725-9362-5A1A3E860063}" type="presParOf" srcId="{6D9ECC53-98F0-45B6-B3DF-D204B48DEDE1}" destId="{47E17BC7-6104-4128-9684-E5CD5FAD4180}" srcOrd="0" destOrd="0" presId="urn:microsoft.com/office/officeart/2005/8/layout/hierarchy1"/>
    <dgm:cxn modelId="{8A6C60C1-DD8A-47F3-A0E2-6A684F0EC3C7}" type="presParOf" srcId="{6D9ECC53-98F0-45B6-B3DF-D204B48DEDE1}" destId="{8959F203-57D2-413A-83CB-FA64F556BB7B}" srcOrd="1" destOrd="0" presId="urn:microsoft.com/office/officeart/2005/8/layout/hierarchy1"/>
    <dgm:cxn modelId="{3B026E22-74E5-4767-B0DC-A37326372400}" type="presParOf" srcId="{8959F203-57D2-413A-83CB-FA64F556BB7B}" destId="{516A7998-D41A-4EE1-B4E0-2D16D7BAF388}" srcOrd="0" destOrd="0" presId="urn:microsoft.com/office/officeart/2005/8/layout/hierarchy1"/>
    <dgm:cxn modelId="{2A989BC0-4689-444E-BE79-A4D67A25EE6E}" type="presParOf" srcId="{516A7998-D41A-4EE1-B4E0-2D16D7BAF388}" destId="{5D97ACFC-B537-49B6-9E82-96F5DD0C3AF1}" srcOrd="0" destOrd="0" presId="urn:microsoft.com/office/officeart/2005/8/layout/hierarchy1"/>
    <dgm:cxn modelId="{AB89AE8F-9AE0-422C-9AC6-DBA9D5A01139}" type="presParOf" srcId="{516A7998-D41A-4EE1-B4E0-2D16D7BAF388}" destId="{3CF307B2-0506-47BF-84BC-8E9765B330D4}" srcOrd="1" destOrd="0" presId="urn:microsoft.com/office/officeart/2005/8/layout/hierarchy1"/>
    <dgm:cxn modelId="{9DAB3CDB-4A7A-4702-B820-47EC59B1A4F5}" type="presParOf" srcId="{8959F203-57D2-413A-83CB-FA64F556BB7B}" destId="{140BD395-5A2C-4F71-B8D2-7C4DFD6CFF3E}" srcOrd="1" destOrd="0" presId="urn:microsoft.com/office/officeart/2005/8/layout/hierarchy1"/>
    <dgm:cxn modelId="{570138C5-7972-46A5-849A-75B1D059DAC3}" type="presParOf" srcId="{140BD395-5A2C-4F71-B8D2-7C4DFD6CFF3E}" destId="{67C5EDCD-DDC8-45AB-823C-EAF35A1F9D8A}" srcOrd="0" destOrd="0" presId="urn:microsoft.com/office/officeart/2005/8/layout/hierarchy1"/>
    <dgm:cxn modelId="{2D921140-74F4-4014-A8AD-F47EDB39EBFA}" type="presParOf" srcId="{140BD395-5A2C-4F71-B8D2-7C4DFD6CFF3E}" destId="{F40534AE-1833-491C-BFA9-5A592731C009}" srcOrd="1" destOrd="0" presId="urn:microsoft.com/office/officeart/2005/8/layout/hierarchy1"/>
    <dgm:cxn modelId="{8C19890E-FFDB-4E1B-88EF-C6339064987E}" type="presParOf" srcId="{F40534AE-1833-491C-BFA9-5A592731C009}" destId="{4BF7F70C-3DA5-4331-A4CD-FEB587FF96CA}" srcOrd="0" destOrd="0" presId="urn:microsoft.com/office/officeart/2005/8/layout/hierarchy1"/>
    <dgm:cxn modelId="{F476226D-E10F-4659-8916-5AA1D019D5D2}" type="presParOf" srcId="{4BF7F70C-3DA5-4331-A4CD-FEB587FF96CA}" destId="{4187F32A-48A7-423E-85F5-F90C99134CE3}" srcOrd="0" destOrd="0" presId="urn:microsoft.com/office/officeart/2005/8/layout/hierarchy1"/>
    <dgm:cxn modelId="{00186F3E-7C07-46D4-AE79-C819EFC47389}" type="presParOf" srcId="{4BF7F70C-3DA5-4331-A4CD-FEB587FF96CA}" destId="{7BA70A8F-025C-414D-848C-607118E53278}" srcOrd="1" destOrd="0" presId="urn:microsoft.com/office/officeart/2005/8/layout/hierarchy1"/>
    <dgm:cxn modelId="{FDDF92CC-21E1-4650-89F1-59529AE7D61E}" type="presParOf" srcId="{F40534AE-1833-491C-BFA9-5A592731C009}" destId="{C96D3B42-3FD6-426C-B396-F4262EB62D0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F18345-C569-4B66-A912-952386816EDC}" type="doc">
      <dgm:prSet loTypeId="urn:microsoft.com/office/officeart/2005/8/layout/venn1" loCatId="relationship" qsTypeId="urn:microsoft.com/office/officeart/2005/8/quickstyle/3d1" qsCatId="3D" csTypeId="urn:microsoft.com/office/officeart/2005/8/colors/colorful2" csCatId="colorful" phldr="1"/>
      <dgm:spPr/>
    </dgm:pt>
    <dgm:pt modelId="{757788E5-24BD-4B17-ABF1-5C30B4849E14}">
      <dgm:prSet phldrT="[Текст]"/>
      <dgm:spPr/>
      <dgm:t>
        <a:bodyPr/>
        <a:lstStyle/>
        <a:p>
          <a:r>
            <a:rPr lang="ru-RU" dirty="0" smtClean="0"/>
            <a:t>взаимодействие специалистов школы  </a:t>
          </a:r>
          <a:endParaRPr lang="ru-RU" dirty="0"/>
        </a:p>
      </dgm:t>
    </dgm:pt>
    <dgm:pt modelId="{A6AA7AEB-E140-40A6-8356-55637610D801}" type="parTrans" cxnId="{DB9FB4A6-2CE1-4CF3-898C-B1F8DDDC3084}">
      <dgm:prSet/>
      <dgm:spPr/>
      <dgm:t>
        <a:bodyPr/>
        <a:lstStyle/>
        <a:p>
          <a:endParaRPr lang="ru-RU"/>
        </a:p>
      </dgm:t>
    </dgm:pt>
    <dgm:pt modelId="{2271C3E5-BD88-46A8-8170-CE5E25045E8C}" type="sibTrans" cxnId="{DB9FB4A6-2CE1-4CF3-898C-B1F8DDDC3084}">
      <dgm:prSet/>
      <dgm:spPr/>
      <dgm:t>
        <a:bodyPr/>
        <a:lstStyle/>
        <a:p>
          <a:endParaRPr lang="ru-RU"/>
        </a:p>
      </dgm:t>
    </dgm:pt>
    <dgm:pt modelId="{249389F9-CD25-49CB-93E1-562594D0E4FE}">
      <dgm:prSet phldrT="[Текст]"/>
      <dgm:spPr/>
      <dgm:t>
        <a:bodyPr/>
        <a:lstStyle/>
        <a:p>
          <a:r>
            <a:rPr lang="ru-RU" dirty="0" smtClean="0"/>
            <a:t>социальное партнерство</a:t>
          </a:r>
          <a:endParaRPr lang="ru-RU" dirty="0"/>
        </a:p>
      </dgm:t>
    </dgm:pt>
    <dgm:pt modelId="{B1B5E448-ED4B-4135-BB22-70B2B70132A5}" type="parTrans" cxnId="{68212C6E-F3DD-42BA-9068-7DE6D942AA2D}">
      <dgm:prSet/>
      <dgm:spPr/>
      <dgm:t>
        <a:bodyPr/>
        <a:lstStyle/>
        <a:p>
          <a:endParaRPr lang="ru-RU"/>
        </a:p>
      </dgm:t>
    </dgm:pt>
    <dgm:pt modelId="{8D3B3F89-51B0-436C-BD90-C42FBC41E295}" type="sibTrans" cxnId="{68212C6E-F3DD-42BA-9068-7DE6D942AA2D}">
      <dgm:prSet/>
      <dgm:spPr/>
      <dgm:t>
        <a:bodyPr/>
        <a:lstStyle/>
        <a:p>
          <a:endParaRPr lang="ru-RU"/>
        </a:p>
      </dgm:t>
    </dgm:pt>
    <dgm:pt modelId="{163CADD4-16C3-4E23-8E8F-B3C1EF4C7210}">
      <dgm:prSet phldrT="[Текст]"/>
      <dgm:spPr/>
      <dgm:t>
        <a:bodyPr/>
        <a:lstStyle/>
        <a:p>
          <a:r>
            <a:rPr lang="ru-RU" dirty="0" smtClean="0"/>
            <a:t>сетевое взаимодействие организаций различных ведомств</a:t>
          </a:r>
          <a:endParaRPr lang="ru-RU" dirty="0"/>
        </a:p>
      </dgm:t>
    </dgm:pt>
    <dgm:pt modelId="{9437D2DD-D5A1-4FB1-8A53-DE5DE434C913}" type="parTrans" cxnId="{415D31A7-B1C3-4DD0-A8DD-15C6CDEE0EEA}">
      <dgm:prSet/>
      <dgm:spPr/>
      <dgm:t>
        <a:bodyPr/>
        <a:lstStyle/>
        <a:p>
          <a:endParaRPr lang="ru-RU"/>
        </a:p>
      </dgm:t>
    </dgm:pt>
    <dgm:pt modelId="{CEDAD4DC-E7F2-449D-B383-690B16B0CBCD}" type="sibTrans" cxnId="{415D31A7-B1C3-4DD0-A8DD-15C6CDEE0EEA}">
      <dgm:prSet/>
      <dgm:spPr/>
      <dgm:t>
        <a:bodyPr/>
        <a:lstStyle/>
        <a:p>
          <a:endParaRPr lang="ru-RU"/>
        </a:p>
      </dgm:t>
    </dgm:pt>
    <dgm:pt modelId="{7F14A67E-5314-46F8-A603-B49BF41D3D7B}" type="pres">
      <dgm:prSet presAssocID="{D2F18345-C569-4B66-A912-952386816EDC}" presName="compositeShape" presStyleCnt="0">
        <dgm:presLayoutVars>
          <dgm:chMax val="7"/>
          <dgm:dir/>
          <dgm:resizeHandles val="exact"/>
        </dgm:presLayoutVars>
      </dgm:prSet>
      <dgm:spPr/>
    </dgm:pt>
    <dgm:pt modelId="{7E0EE833-38F2-473A-AA64-F5BA1670824C}" type="pres">
      <dgm:prSet presAssocID="{757788E5-24BD-4B17-ABF1-5C30B4849E14}" presName="circ1" presStyleLbl="vennNode1" presStyleIdx="0" presStyleCnt="3"/>
      <dgm:spPr/>
      <dgm:t>
        <a:bodyPr/>
        <a:lstStyle/>
        <a:p>
          <a:endParaRPr lang="ru-RU"/>
        </a:p>
      </dgm:t>
    </dgm:pt>
    <dgm:pt modelId="{48CECBBB-F50C-4992-8929-A8CDE6C2B7A9}" type="pres">
      <dgm:prSet presAssocID="{757788E5-24BD-4B17-ABF1-5C30B4849E1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E3EFF-00D7-4E2A-8B26-33E68D756EE4}" type="pres">
      <dgm:prSet presAssocID="{249389F9-CD25-49CB-93E1-562594D0E4FE}" presName="circ2" presStyleLbl="vennNode1" presStyleIdx="1" presStyleCnt="3"/>
      <dgm:spPr/>
      <dgm:t>
        <a:bodyPr/>
        <a:lstStyle/>
        <a:p>
          <a:endParaRPr lang="ru-RU"/>
        </a:p>
      </dgm:t>
    </dgm:pt>
    <dgm:pt modelId="{182A098D-551E-4450-86B1-4403221CE580}" type="pres">
      <dgm:prSet presAssocID="{249389F9-CD25-49CB-93E1-562594D0E4F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44B3B-0B50-4D71-BC1C-4FC4F8A07597}" type="pres">
      <dgm:prSet presAssocID="{163CADD4-16C3-4E23-8E8F-B3C1EF4C7210}" presName="circ3" presStyleLbl="vennNode1" presStyleIdx="2" presStyleCnt="3"/>
      <dgm:spPr/>
      <dgm:t>
        <a:bodyPr/>
        <a:lstStyle/>
        <a:p>
          <a:endParaRPr lang="ru-RU"/>
        </a:p>
      </dgm:t>
    </dgm:pt>
    <dgm:pt modelId="{069ED273-D64B-4B7F-A7A6-2DDBD627CD9D}" type="pres">
      <dgm:prSet presAssocID="{163CADD4-16C3-4E23-8E8F-B3C1EF4C721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9FB4A6-2CE1-4CF3-898C-B1F8DDDC3084}" srcId="{D2F18345-C569-4B66-A912-952386816EDC}" destId="{757788E5-24BD-4B17-ABF1-5C30B4849E14}" srcOrd="0" destOrd="0" parTransId="{A6AA7AEB-E140-40A6-8356-55637610D801}" sibTransId="{2271C3E5-BD88-46A8-8170-CE5E25045E8C}"/>
    <dgm:cxn modelId="{0FA2D1B8-B7D0-4A62-8FB6-69880D6389E6}" type="presOf" srcId="{163CADD4-16C3-4E23-8E8F-B3C1EF4C7210}" destId="{AB444B3B-0B50-4D71-BC1C-4FC4F8A07597}" srcOrd="0" destOrd="0" presId="urn:microsoft.com/office/officeart/2005/8/layout/venn1"/>
    <dgm:cxn modelId="{415D31A7-B1C3-4DD0-A8DD-15C6CDEE0EEA}" srcId="{D2F18345-C569-4B66-A912-952386816EDC}" destId="{163CADD4-16C3-4E23-8E8F-B3C1EF4C7210}" srcOrd="2" destOrd="0" parTransId="{9437D2DD-D5A1-4FB1-8A53-DE5DE434C913}" sibTransId="{CEDAD4DC-E7F2-449D-B383-690B16B0CBCD}"/>
    <dgm:cxn modelId="{4061171F-3A85-4C5C-92EC-CCBD307C7F8E}" type="presOf" srcId="{249389F9-CD25-49CB-93E1-562594D0E4FE}" destId="{182A098D-551E-4450-86B1-4403221CE580}" srcOrd="1" destOrd="0" presId="urn:microsoft.com/office/officeart/2005/8/layout/venn1"/>
    <dgm:cxn modelId="{0D284341-F3F3-4072-9DD8-B6D07AA1F7EA}" type="presOf" srcId="{757788E5-24BD-4B17-ABF1-5C30B4849E14}" destId="{7E0EE833-38F2-473A-AA64-F5BA1670824C}" srcOrd="0" destOrd="0" presId="urn:microsoft.com/office/officeart/2005/8/layout/venn1"/>
    <dgm:cxn modelId="{68212C6E-F3DD-42BA-9068-7DE6D942AA2D}" srcId="{D2F18345-C569-4B66-A912-952386816EDC}" destId="{249389F9-CD25-49CB-93E1-562594D0E4FE}" srcOrd="1" destOrd="0" parTransId="{B1B5E448-ED4B-4135-BB22-70B2B70132A5}" sibTransId="{8D3B3F89-51B0-436C-BD90-C42FBC41E295}"/>
    <dgm:cxn modelId="{A492DB7A-DA5A-4180-BF77-EF7F25B9B87E}" type="presOf" srcId="{D2F18345-C569-4B66-A912-952386816EDC}" destId="{7F14A67E-5314-46F8-A603-B49BF41D3D7B}" srcOrd="0" destOrd="0" presId="urn:microsoft.com/office/officeart/2005/8/layout/venn1"/>
    <dgm:cxn modelId="{81798F4E-28CC-4EB0-AEB4-7506E4EF2DC9}" type="presOf" srcId="{757788E5-24BD-4B17-ABF1-5C30B4849E14}" destId="{48CECBBB-F50C-4992-8929-A8CDE6C2B7A9}" srcOrd="1" destOrd="0" presId="urn:microsoft.com/office/officeart/2005/8/layout/venn1"/>
    <dgm:cxn modelId="{F155954A-2266-4A0E-9D74-31FC4DD59602}" type="presOf" srcId="{249389F9-CD25-49CB-93E1-562594D0E4FE}" destId="{9B4E3EFF-00D7-4E2A-8B26-33E68D756EE4}" srcOrd="0" destOrd="0" presId="urn:microsoft.com/office/officeart/2005/8/layout/venn1"/>
    <dgm:cxn modelId="{8E924E88-E216-48F8-B512-B79CA908FE46}" type="presOf" srcId="{163CADD4-16C3-4E23-8E8F-B3C1EF4C7210}" destId="{069ED273-D64B-4B7F-A7A6-2DDBD627CD9D}" srcOrd="1" destOrd="0" presId="urn:microsoft.com/office/officeart/2005/8/layout/venn1"/>
    <dgm:cxn modelId="{8D3BEF9C-115F-4536-A366-6C52161EEB87}" type="presParOf" srcId="{7F14A67E-5314-46F8-A603-B49BF41D3D7B}" destId="{7E0EE833-38F2-473A-AA64-F5BA1670824C}" srcOrd="0" destOrd="0" presId="urn:microsoft.com/office/officeart/2005/8/layout/venn1"/>
    <dgm:cxn modelId="{DECCFC6B-8365-4241-9D47-2BD053F97DC3}" type="presParOf" srcId="{7F14A67E-5314-46F8-A603-B49BF41D3D7B}" destId="{48CECBBB-F50C-4992-8929-A8CDE6C2B7A9}" srcOrd="1" destOrd="0" presId="urn:microsoft.com/office/officeart/2005/8/layout/venn1"/>
    <dgm:cxn modelId="{ED72BD95-F560-4DFE-9D59-CC8359670247}" type="presParOf" srcId="{7F14A67E-5314-46F8-A603-B49BF41D3D7B}" destId="{9B4E3EFF-00D7-4E2A-8B26-33E68D756EE4}" srcOrd="2" destOrd="0" presId="urn:microsoft.com/office/officeart/2005/8/layout/venn1"/>
    <dgm:cxn modelId="{7FD34868-EE51-4107-BB62-B27D2D54F986}" type="presParOf" srcId="{7F14A67E-5314-46F8-A603-B49BF41D3D7B}" destId="{182A098D-551E-4450-86B1-4403221CE580}" srcOrd="3" destOrd="0" presId="urn:microsoft.com/office/officeart/2005/8/layout/venn1"/>
    <dgm:cxn modelId="{4F34FDBF-3367-44BD-BFF4-998E3D1BF068}" type="presParOf" srcId="{7F14A67E-5314-46F8-A603-B49BF41D3D7B}" destId="{AB444B3B-0B50-4D71-BC1C-4FC4F8A07597}" srcOrd="4" destOrd="0" presId="urn:microsoft.com/office/officeart/2005/8/layout/venn1"/>
    <dgm:cxn modelId="{8AD0441A-16D9-46D0-8D66-23E8CAE22ACF}" type="presParOf" srcId="{7F14A67E-5314-46F8-A603-B49BF41D3D7B}" destId="{069ED273-D64B-4B7F-A7A6-2DDBD627CD9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3EC12D-14E6-443D-9E9F-CB38F690D995}" type="doc">
      <dgm:prSet loTypeId="urn:microsoft.com/office/officeart/2005/8/layout/vList2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54C4F7D-5018-4ED7-AF29-E6300C75FB38}">
      <dgm:prSet phldrT="[Текст]"/>
      <dgm:spPr/>
      <dgm:t>
        <a:bodyPr/>
        <a:lstStyle/>
        <a:p>
          <a:r>
            <a:rPr lang="ru-RU" dirty="0" smtClean="0"/>
            <a:t>Педагогический менеджмент понимается как комплекс принципов, методов, организационных форм и технологических приемов управления коррекционно-развивающей </a:t>
          </a:r>
          <a:r>
            <a:rPr lang="ru-RU" dirty="0" err="1" smtClean="0"/>
            <a:t>учебно-вопитательной</a:t>
          </a:r>
          <a:r>
            <a:rPr lang="ru-RU" dirty="0" smtClean="0"/>
            <a:t> работой. </a:t>
          </a:r>
          <a:endParaRPr lang="ru-RU" dirty="0"/>
        </a:p>
      </dgm:t>
    </dgm:pt>
    <dgm:pt modelId="{AA1140A4-B0A7-417D-9198-BDD4D166E2A3}" type="parTrans" cxnId="{F5DF8766-2BD0-4A70-9F81-D1D85074BC73}">
      <dgm:prSet/>
      <dgm:spPr/>
      <dgm:t>
        <a:bodyPr/>
        <a:lstStyle/>
        <a:p>
          <a:endParaRPr lang="ru-RU"/>
        </a:p>
      </dgm:t>
    </dgm:pt>
    <dgm:pt modelId="{D23BD3EE-2CD5-41FF-8072-B5710A008B1C}" type="sibTrans" cxnId="{F5DF8766-2BD0-4A70-9F81-D1D85074BC73}">
      <dgm:prSet/>
      <dgm:spPr/>
      <dgm:t>
        <a:bodyPr/>
        <a:lstStyle/>
        <a:p>
          <a:endParaRPr lang="ru-RU"/>
        </a:p>
      </dgm:t>
    </dgm:pt>
    <dgm:pt modelId="{C1832A7D-70DC-4BA7-964E-40BA6530C6D1}" type="pres">
      <dgm:prSet presAssocID="{CA3EC12D-14E6-443D-9E9F-CB38F690D9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BE88E7-780E-4635-BAE9-14CFB79CC623}" type="pres">
      <dgm:prSet presAssocID="{854C4F7D-5018-4ED7-AF29-E6300C75FB3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DF8766-2BD0-4A70-9F81-D1D85074BC73}" srcId="{CA3EC12D-14E6-443D-9E9F-CB38F690D995}" destId="{854C4F7D-5018-4ED7-AF29-E6300C75FB38}" srcOrd="0" destOrd="0" parTransId="{AA1140A4-B0A7-417D-9198-BDD4D166E2A3}" sibTransId="{D23BD3EE-2CD5-41FF-8072-B5710A008B1C}"/>
    <dgm:cxn modelId="{D79212D8-D8BD-46A2-B6A4-9A09FB980A12}" type="presOf" srcId="{854C4F7D-5018-4ED7-AF29-E6300C75FB38}" destId="{57BE88E7-780E-4635-BAE9-14CFB79CC623}" srcOrd="0" destOrd="0" presId="urn:microsoft.com/office/officeart/2005/8/layout/vList2"/>
    <dgm:cxn modelId="{4BA99397-6029-4664-8E12-07327BD44D15}" type="presOf" srcId="{CA3EC12D-14E6-443D-9E9F-CB38F690D995}" destId="{C1832A7D-70DC-4BA7-964E-40BA6530C6D1}" srcOrd="0" destOrd="0" presId="urn:microsoft.com/office/officeart/2005/8/layout/vList2"/>
    <dgm:cxn modelId="{8A63AE04-5C97-4F26-9DF6-89FFABD1AE13}" type="presParOf" srcId="{C1832A7D-70DC-4BA7-964E-40BA6530C6D1}" destId="{57BE88E7-780E-4635-BAE9-14CFB79CC62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ADA2A5-1BB2-4EFC-A0E5-B7E745B0F13B}" type="doc">
      <dgm:prSet loTypeId="urn:microsoft.com/office/officeart/2005/8/layout/list1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F0EFB67-389C-46FA-8B3A-EC8CB712D3CF}">
      <dgm:prSet phldrT="[Текст]"/>
      <dgm:spPr/>
      <dgm:t>
        <a:bodyPr/>
        <a:lstStyle/>
        <a:p>
          <a:r>
            <a:rPr lang="ru-RU" dirty="0" smtClean="0"/>
            <a:t>информационно- аналитическая</a:t>
          </a:r>
          <a:endParaRPr lang="ru-RU" dirty="0"/>
        </a:p>
      </dgm:t>
    </dgm:pt>
    <dgm:pt modelId="{6E81FCF3-4886-4891-902E-2CD47D005D80}" type="parTrans" cxnId="{283F9984-C5F8-4D17-934E-F89A1E5865EB}">
      <dgm:prSet/>
      <dgm:spPr/>
      <dgm:t>
        <a:bodyPr/>
        <a:lstStyle/>
        <a:p>
          <a:endParaRPr lang="ru-RU"/>
        </a:p>
      </dgm:t>
    </dgm:pt>
    <dgm:pt modelId="{5E3F6B2A-9B09-4EA7-A828-A9FD0D929CDD}" type="sibTrans" cxnId="{283F9984-C5F8-4D17-934E-F89A1E5865EB}">
      <dgm:prSet/>
      <dgm:spPr/>
      <dgm:t>
        <a:bodyPr/>
        <a:lstStyle/>
        <a:p>
          <a:endParaRPr lang="ru-RU"/>
        </a:p>
      </dgm:t>
    </dgm:pt>
    <dgm:pt modelId="{282DD852-5EE2-40FA-B1EE-B1D758474273}">
      <dgm:prSet phldrT="[Текст]"/>
      <dgm:spPr/>
      <dgm:t>
        <a:bodyPr/>
        <a:lstStyle/>
        <a:p>
          <a:r>
            <a:rPr lang="ru-RU" dirty="0" err="1" smtClean="0"/>
            <a:t>мотивационно-целевая</a:t>
          </a:r>
          <a:endParaRPr lang="ru-RU" dirty="0"/>
        </a:p>
      </dgm:t>
    </dgm:pt>
    <dgm:pt modelId="{F092638B-9B15-4552-8AC7-1EDD3F923BDC}" type="parTrans" cxnId="{BF0E39D6-8421-4AC1-B226-27D343F63312}">
      <dgm:prSet/>
      <dgm:spPr/>
      <dgm:t>
        <a:bodyPr/>
        <a:lstStyle/>
        <a:p>
          <a:endParaRPr lang="ru-RU"/>
        </a:p>
      </dgm:t>
    </dgm:pt>
    <dgm:pt modelId="{6BFE03D1-6035-4D4F-9FC5-354F11B799B0}" type="sibTrans" cxnId="{BF0E39D6-8421-4AC1-B226-27D343F63312}">
      <dgm:prSet/>
      <dgm:spPr/>
      <dgm:t>
        <a:bodyPr/>
        <a:lstStyle/>
        <a:p>
          <a:endParaRPr lang="ru-RU"/>
        </a:p>
      </dgm:t>
    </dgm:pt>
    <dgm:pt modelId="{4544DEDD-3902-41C4-B8BE-2155076764C6}">
      <dgm:prSet phldrT="[Текст]"/>
      <dgm:spPr/>
      <dgm:t>
        <a:bodyPr/>
        <a:lstStyle/>
        <a:p>
          <a:r>
            <a:rPr lang="ru-RU" dirty="0" smtClean="0"/>
            <a:t>планово-прогностическая</a:t>
          </a:r>
          <a:endParaRPr lang="ru-RU" dirty="0"/>
        </a:p>
      </dgm:t>
    </dgm:pt>
    <dgm:pt modelId="{EECAB394-27DB-442B-8885-C65F81071172}" type="parTrans" cxnId="{9AA0C343-EFA8-4697-84CA-6E174387AB14}">
      <dgm:prSet/>
      <dgm:spPr/>
      <dgm:t>
        <a:bodyPr/>
        <a:lstStyle/>
        <a:p>
          <a:endParaRPr lang="ru-RU"/>
        </a:p>
      </dgm:t>
    </dgm:pt>
    <dgm:pt modelId="{78ACF302-6D4F-47EA-984E-AE5B058D1D64}" type="sibTrans" cxnId="{9AA0C343-EFA8-4697-84CA-6E174387AB14}">
      <dgm:prSet/>
      <dgm:spPr/>
      <dgm:t>
        <a:bodyPr/>
        <a:lstStyle/>
        <a:p>
          <a:endParaRPr lang="ru-RU"/>
        </a:p>
      </dgm:t>
    </dgm:pt>
    <dgm:pt modelId="{067950A7-9080-4039-8E57-B3DD858A1F93}">
      <dgm:prSet phldrT="[Текст]"/>
      <dgm:spPr/>
      <dgm:t>
        <a:bodyPr/>
        <a:lstStyle/>
        <a:p>
          <a:r>
            <a:rPr lang="ru-RU" dirty="0" smtClean="0"/>
            <a:t>организационно-исполнительская</a:t>
          </a:r>
          <a:endParaRPr lang="ru-RU" dirty="0"/>
        </a:p>
      </dgm:t>
    </dgm:pt>
    <dgm:pt modelId="{9FEE016A-87BA-4D13-8F70-238E0A29FA52}" type="parTrans" cxnId="{AD9F2493-E829-4562-9C9D-537FB230707A}">
      <dgm:prSet/>
      <dgm:spPr/>
      <dgm:t>
        <a:bodyPr/>
        <a:lstStyle/>
        <a:p>
          <a:endParaRPr lang="ru-RU"/>
        </a:p>
      </dgm:t>
    </dgm:pt>
    <dgm:pt modelId="{4DC8AFEC-4B40-47F3-B7D5-7226462A4A27}" type="sibTrans" cxnId="{AD9F2493-E829-4562-9C9D-537FB230707A}">
      <dgm:prSet/>
      <dgm:spPr/>
      <dgm:t>
        <a:bodyPr/>
        <a:lstStyle/>
        <a:p>
          <a:endParaRPr lang="ru-RU"/>
        </a:p>
      </dgm:t>
    </dgm:pt>
    <dgm:pt modelId="{2FABB5B2-3EFE-461A-98EB-C12E2BA33C65}">
      <dgm:prSet phldrT="[Текст]"/>
      <dgm:spPr/>
      <dgm:t>
        <a:bodyPr/>
        <a:lstStyle/>
        <a:p>
          <a:r>
            <a:rPr lang="ru-RU" dirty="0" smtClean="0"/>
            <a:t>контрольно-диагностическая</a:t>
          </a:r>
          <a:endParaRPr lang="ru-RU" dirty="0"/>
        </a:p>
      </dgm:t>
    </dgm:pt>
    <dgm:pt modelId="{731CBCBC-4537-4540-92F6-2F1D6ACF18B3}" type="parTrans" cxnId="{BF70380A-0B2C-4647-A782-803E1E1BC728}">
      <dgm:prSet/>
      <dgm:spPr/>
      <dgm:t>
        <a:bodyPr/>
        <a:lstStyle/>
        <a:p>
          <a:endParaRPr lang="ru-RU"/>
        </a:p>
      </dgm:t>
    </dgm:pt>
    <dgm:pt modelId="{66ED5834-F286-4E38-BCFB-14E27D26F640}" type="sibTrans" cxnId="{BF70380A-0B2C-4647-A782-803E1E1BC728}">
      <dgm:prSet/>
      <dgm:spPr/>
      <dgm:t>
        <a:bodyPr/>
        <a:lstStyle/>
        <a:p>
          <a:endParaRPr lang="ru-RU"/>
        </a:p>
      </dgm:t>
    </dgm:pt>
    <dgm:pt modelId="{B4CE9C17-96C4-4DEB-A067-C72B9EF04322}">
      <dgm:prSet phldrT="[Текст]"/>
      <dgm:spPr/>
      <dgm:t>
        <a:bodyPr/>
        <a:lstStyle/>
        <a:p>
          <a:r>
            <a:rPr lang="ru-RU" smtClean="0"/>
            <a:t>регулятивно-корректировочная</a:t>
          </a:r>
          <a:endParaRPr lang="ru-RU" dirty="0"/>
        </a:p>
      </dgm:t>
    </dgm:pt>
    <dgm:pt modelId="{62105DBE-B33D-4FB7-82A7-7727EEC5BD1D}" type="parTrans" cxnId="{2BB89A5E-F9BE-4F74-BD57-4A61B8804552}">
      <dgm:prSet/>
      <dgm:spPr/>
      <dgm:t>
        <a:bodyPr/>
        <a:lstStyle/>
        <a:p>
          <a:endParaRPr lang="ru-RU"/>
        </a:p>
      </dgm:t>
    </dgm:pt>
    <dgm:pt modelId="{CDBC1545-77EE-4F97-BCBB-6D104F7E6137}" type="sibTrans" cxnId="{2BB89A5E-F9BE-4F74-BD57-4A61B8804552}">
      <dgm:prSet/>
      <dgm:spPr/>
      <dgm:t>
        <a:bodyPr/>
        <a:lstStyle/>
        <a:p>
          <a:endParaRPr lang="ru-RU"/>
        </a:p>
      </dgm:t>
    </dgm:pt>
    <dgm:pt modelId="{6A576D3D-CD46-4ADD-93C3-1A9AF4892744}" type="pres">
      <dgm:prSet presAssocID="{87ADA2A5-1BB2-4EFC-A0E5-B7E745B0F13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14C28E-4D34-4F98-AD78-2D5A72189C8B}" type="pres">
      <dgm:prSet presAssocID="{5F0EFB67-389C-46FA-8B3A-EC8CB712D3CF}" presName="parentLin" presStyleCnt="0"/>
      <dgm:spPr/>
    </dgm:pt>
    <dgm:pt modelId="{9BD20043-3437-41C9-95AD-C7D7A90031DE}" type="pres">
      <dgm:prSet presAssocID="{5F0EFB67-389C-46FA-8B3A-EC8CB712D3CF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FA8DA6F0-0965-4D36-BA4D-AF11DF362C0D}" type="pres">
      <dgm:prSet presAssocID="{5F0EFB67-389C-46FA-8B3A-EC8CB712D3C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94B32-6406-44A8-8B0D-4D849BF29652}" type="pres">
      <dgm:prSet presAssocID="{5F0EFB67-389C-46FA-8B3A-EC8CB712D3CF}" presName="negativeSpace" presStyleCnt="0"/>
      <dgm:spPr/>
    </dgm:pt>
    <dgm:pt modelId="{A5A3FB64-31CA-4534-923B-4773CD0C5A18}" type="pres">
      <dgm:prSet presAssocID="{5F0EFB67-389C-46FA-8B3A-EC8CB712D3CF}" presName="childText" presStyleLbl="conFgAcc1" presStyleIdx="0" presStyleCnt="6">
        <dgm:presLayoutVars>
          <dgm:bulletEnabled val="1"/>
        </dgm:presLayoutVars>
      </dgm:prSet>
      <dgm:spPr/>
    </dgm:pt>
    <dgm:pt modelId="{604197A7-438D-4309-8548-A746F2BE77BB}" type="pres">
      <dgm:prSet presAssocID="{5E3F6B2A-9B09-4EA7-A828-A9FD0D929CDD}" presName="spaceBetweenRectangles" presStyleCnt="0"/>
      <dgm:spPr/>
    </dgm:pt>
    <dgm:pt modelId="{103D4BC6-EB7B-425C-8FF9-AF69F0DC55C0}" type="pres">
      <dgm:prSet presAssocID="{282DD852-5EE2-40FA-B1EE-B1D758474273}" presName="parentLin" presStyleCnt="0"/>
      <dgm:spPr/>
    </dgm:pt>
    <dgm:pt modelId="{8BFD11C2-CDF2-47A0-A8F9-3C77174F7015}" type="pres">
      <dgm:prSet presAssocID="{282DD852-5EE2-40FA-B1EE-B1D758474273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F6B89A97-BCF5-4E14-ABD2-5B4738A08E22}" type="pres">
      <dgm:prSet presAssocID="{282DD852-5EE2-40FA-B1EE-B1D75847427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445BA4-5D40-4FF2-A55C-340B8846A97A}" type="pres">
      <dgm:prSet presAssocID="{282DD852-5EE2-40FA-B1EE-B1D758474273}" presName="negativeSpace" presStyleCnt="0"/>
      <dgm:spPr/>
    </dgm:pt>
    <dgm:pt modelId="{46542782-98C5-4C49-BCEA-8E940F71D6D5}" type="pres">
      <dgm:prSet presAssocID="{282DD852-5EE2-40FA-B1EE-B1D758474273}" presName="childText" presStyleLbl="conFgAcc1" presStyleIdx="1" presStyleCnt="6">
        <dgm:presLayoutVars>
          <dgm:bulletEnabled val="1"/>
        </dgm:presLayoutVars>
      </dgm:prSet>
      <dgm:spPr/>
    </dgm:pt>
    <dgm:pt modelId="{6BB6E076-A3C7-4532-A3CF-700F091B3562}" type="pres">
      <dgm:prSet presAssocID="{6BFE03D1-6035-4D4F-9FC5-354F11B799B0}" presName="spaceBetweenRectangles" presStyleCnt="0"/>
      <dgm:spPr/>
    </dgm:pt>
    <dgm:pt modelId="{3D31C779-EDED-4D49-B7C7-02312FC372D8}" type="pres">
      <dgm:prSet presAssocID="{4544DEDD-3902-41C4-B8BE-2155076764C6}" presName="parentLin" presStyleCnt="0"/>
      <dgm:spPr/>
    </dgm:pt>
    <dgm:pt modelId="{859249A9-D7E2-4D51-8BB7-C35A19A22407}" type="pres">
      <dgm:prSet presAssocID="{4544DEDD-3902-41C4-B8BE-2155076764C6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791AA643-294A-44C2-BB3C-0F3120619A02}" type="pres">
      <dgm:prSet presAssocID="{4544DEDD-3902-41C4-B8BE-2155076764C6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EA8CC-7FA4-4603-ADB5-3B92FE13A459}" type="pres">
      <dgm:prSet presAssocID="{4544DEDD-3902-41C4-B8BE-2155076764C6}" presName="negativeSpace" presStyleCnt="0"/>
      <dgm:spPr/>
    </dgm:pt>
    <dgm:pt modelId="{FBE30080-3AA5-45D6-8476-81B184F3C68E}" type="pres">
      <dgm:prSet presAssocID="{4544DEDD-3902-41C4-B8BE-2155076764C6}" presName="childText" presStyleLbl="conFgAcc1" presStyleIdx="2" presStyleCnt="6">
        <dgm:presLayoutVars>
          <dgm:bulletEnabled val="1"/>
        </dgm:presLayoutVars>
      </dgm:prSet>
      <dgm:spPr/>
    </dgm:pt>
    <dgm:pt modelId="{3A26F13F-6012-4ADE-8BF6-D03137EB799D}" type="pres">
      <dgm:prSet presAssocID="{78ACF302-6D4F-47EA-984E-AE5B058D1D64}" presName="spaceBetweenRectangles" presStyleCnt="0"/>
      <dgm:spPr/>
    </dgm:pt>
    <dgm:pt modelId="{B3A01D4F-077B-4EE8-A103-18173F49022F}" type="pres">
      <dgm:prSet presAssocID="{067950A7-9080-4039-8E57-B3DD858A1F93}" presName="parentLin" presStyleCnt="0"/>
      <dgm:spPr/>
    </dgm:pt>
    <dgm:pt modelId="{A532D21F-4EA4-4773-8704-173E4989E173}" type="pres">
      <dgm:prSet presAssocID="{067950A7-9080-4039-8E57-B3DD858A1F93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41327A67-2C5E-4AFC-897B-B5BBBD22FBFB}" type="pres">
      <dgm:prSet presAssocID="{067950A7-9080-4039-8E57-B3DD858A1F9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848574-BD56-4A69-A562-6A3586626513}" type="pres">
      <dgm:prSet presAssocID="{067950A7-9080-4039-8E57-B3DD858A1F93}" presName="negativeSpace" presStyleCnt="0"/>
      <dgm:spPr/>
    </dgm:pt>
    <dgm:pt modelId="{F7C8F8CD-8BD5-4258-BC93-F0F5E195F48A}" type="pres">
      <dgm:prSet presAssocID="{067950A7-9080-4039-8E57-B3DD858A1F93}" presName="childText" presStyleLbl="conFgAcc1" presStyleIdx="3" presStyleCnt="6">
        <dgm:presLayoutVars>
          <dgm:bulletEnabled val="1"/>
        </dgm:presLayoutVars>
      </dgm:prSet>
      <dgm:spPr/>
    </dgm:pt>
    <dgm:pt modelId="{626510B5-1CDC-436F-9421-4A540C0A8F89}" type="pres">
      <dgm:prSet presAssocID="{4DC8AFEC-4B40-47F3-B7D5-7226462A4A27}" presName="spaceBetweenRectangles" presStyleCnt="0"/>
      <dgm:spPr/>
    </dgm:pt>
    <dgm:pt modelId="{334856A3-64D6-4043-9F99-4888374E8E23}" type="pres">
      <dgm:prSet presAssocID="{2FABB5B2-3EFE-461A-98EB-C12E2BA33C65}" presName="parentLin" presStyleCnt="0"/>
      <dgm:spPr/>
    </dgm:pt>
    <dgm:pt modelId="{5B3F9D34-26E6-42E4-A4C8-538A0C197BF8}" type="pres">
      <dgm:prSet presAssocID="{2FABB5B2-3EFE-461A-98EB-C12E2BA33C65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4154372D-1BD7-47E0-AAAB-0C1520A0F7CE}" type="pres">
      <dgm:prSet presAssocID="{2FABB5B2-3EFE-461A-98EB-C12E2BA33C65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DA944-85C9-4C4B-9D67-AE4710548C1C}" type="pres">
      <dgm:prSet presAssocID="{2FABB5B2-3EFE-461A-98EB-C12E2BA33C65}" presName="negativeSpace" presStyleCnt="0"/>
      <dgm:spPr/>
    </dgm:pt>
    <dgm:pt modelId="{49F7BEC1-953B-4E62-AEEC-17814C9428A5}" type="pres">
      <dgm:prSet presAssocID="{2FABB5B2-3EFE-461A-98EB-C12E2BA33C65}" presName="childText" presStyleLbl="conFgAcc1" presStyleIdx="4" presStyleCnt="6">
        <dgm:presLayoutVars>
          <dgm:bulletEnabled val="1"/>
        </dgm:presLayoutVars>
      </dgm:prSet>
      <dgm:spPr/>
    </dgm:pt>
    <dgm:pt modelId="{E65C3AE3-4518-48A6-B02A-AE260CA5F20C}" type="pres">
      <dgm:prSet presAssocID="{66ED5834-F286-4E38-BCFB-14E27D26F640}" presName="spaceBetweenRectangles" presStyleCnt="0"/>
      <dgm:spPr/>
    </dgm:pt>
    <dgm:pt modelId="{9D7971F4-C4DD-4760-86EF-B327C5FC0476}" type="pres">
      <dgm:prSet presAssocID="{B4CE9C17-96C4-4DEB-A067-C72B9EF04322}" presName="parentLin" presStyleCnt="0"/>
      <dgm:spPr/>
    </dgm:pt>
    <dgm:pt modelId="{5C0C91AA-C50B-4271-90D8-37BA31AE063F}" type="pres">
      <dgm:prSet presAssocID="{B4CE9C17-96C4-4DEB-A067-C72B9EF04322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24C0BBEC-3C20-42D9-A032-EBB1D700C47A}" type="pres">
      <dgm:prSet presAssocID="{B4CE9C17-96C4-4DEB-A067-C72B9EF0432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757BE0-6C66-41BD-81D8-F5A6A585CFF3}" type="pres">
      <dgm:prSet presAssocID="{B4CE9C17-96C4-4DEB-A067-C72B9EF04322}" presName="negativeSpace" presStyleCnt="0"/>
      <dgm:spPr/>
    </dgm:pt>
    <dgm:pt modelId="{C69C8CA8-7119-4FFB-BA5D-0EE96CB10D4D}" type="pres">
      <dgm:prSet presAssocID="{B4CE9C17-96C4-4DEB-A067-C72B9EF04322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8A012232-540B-4CF3-A64E-CA22A26874ED}" type="presOf" srcId="{2FABB5B2-3EFE-461A-98EB-C12E2BA33C65}" destId="{5B3F9D34-26E6-42E4-A4C8-538A0C197BF8}" srcOrd="0" destOrd="0" presId="urn:microsoft.com/office/officeart/2005/8/layout/list1"/>
    <dgm:cxn modelId="{BF0E39D6-8421-4AC1-B226-27D343F63312}" srcId="{87ADA2A5-1BB2-4EFC-A0E5-B7E745B0F13B}" destId="{282DD852-5EE2-40FA-B1EE-B1D758474273}" srcOrd="1" destOrd="0" parTransId="{F092638B-9B15-4552-8AC7-1EDD3F923BDC}" sibTransId="{6BFE03D1-6035-4D4F-9FC5-354F11B799B0}"/>
    <dgm:cxn modelId="{9EC1C1D5-5511-4562-B07B-6BD3FA04DF2C}" type="presOf" srcId="{4544DEDD-3902-41C4-B8BE-2155076764C6}" destId="{791AA643-294A-44C2-BB3C-0F3120619A02}" srcOrd="1" destOrd="0" presId="urn:microsoft.com/office/officeart/2005/8/layout/list1"/>
    <dgm:cxn modelId="{AD9F2493-E829-4562-9C9D-537FB230707A}" srcId="{87ADA2A5-1BB2-4EFC-A0E5-B7E745B0F13B}" destId="{067950A7-9080-4039-8E57-B3DD858A1F93}" srcOrd="3" destOrd="0" parTransId="{9FEE016A-87BA-4D13-8F70-238E0A29FA52}" sibTransId="{4DC8AFEC-4B40-47F3-B7D5-7226462A4A27}"/>
    <dgm:cxn modelId="{9AA0C343-EFA8-4697-84CA-6E174387AB14}" srcId="{87ADA2A5-1BB2-4EFC-A0E5-B7E745B0F13B}" destId="{4544DEDD-3902-41C4-B8BE-2155076764C6}" srcOrd="2" destOrd="0" parTransId="{EECAB394-27DB-442B-8885-C65F81071172}" sibTransId="{78ACF302-6D4F-47EA-984E-AE5B058D1D64}"/>
    <dgm:cxn modelId="{205313FA-3F15-413C-B75F-FD3CB3905D21}" type="presOf" srcId="{067950A7-9080-4039-8E57-B3DD858A1F93}" destId="{A532D21F-4EA4-4773-8704-173E4989E173}" srcOrd="0" destOrd="0" presId="urn:microsoft.com/office/officeart/2005/8/layout/list1"/>
    <dgm:cxn modelId="{3A0458B5-873E-4681-8A05-C6295AC67802}" type="presOf" srcId="{067950A7-9080-4039-8E57-B3DD858A1F93}" destId="{41327A67-2C5E-4AFC-897B-B5BBBD22FBFB}" srcOrd="1" destOrd="0" presId="urn:microsoft.com/office/officeart/2005/8/layout/list1"/>
    <dgm:cxn modelId="{1D0A21C0-EA98-4319-8637-33D325DED4CD}" type="presOf" srcId="{B4CE9C17-96C4-4DEB-A067-C72B9EF04322}" destId="{24C0BBEC-3C20-42D9-A032-EBB1D700C47A}" srcOrd="1" destOrd="0" presId="urn:microsoft.com/office/officeart/2005/8/layout/list1"/>
    <dgm:cxn modelId="{792D26A9-DBC1-45E5-8FC9-1E6D4710E11E}" type="presOf" srcId="{B4CE9C17-96C4-4DEB-A067-C72B9EF04322}" destId="{5C0C91AA-C50B-4271-90D8-37BA31AE063F}" srcOrd="0" destOrd="0" presId="urn:microsoft.com/office/officeart/2005/8/layout/list1"/>
    <dgm:cxn modelId="{C48C11CC-C36E-4E0E-BC29-394EA76786AC}" type="presOf" srcId="{282DD852-5EE2-40FA-B1EE-B1D758474273}" destId="{F6B89A97-BCF5-4E14-ABD2-5B4738A08E22}" srcOrd="1" destOrd="0" presId="urn:microsoft.com/office/officeart/2005/8/layout/list1"/>
    <dgm:cxn modelId="{2BB89A5E-F9BE-4F74-BD57-4A61B8804552}" srcId="{87ADA2A5-1BB2-4EFC-A0E5-B7E745B0F13B}" destId="{B4CE9C17-96C4-4DEB-A067-C72B9EF04322}" srcOrd="5" destOrd="0" parTransId="{62105DBE-B33D-4FB7-82A7-7727EEC5BD1D}" sibTransId="{CDBC1545-77EE-4F97-BCBB-6D104F7E6137}"/>
    <dgm:cxn modelId="{BF70380A-0B2C-4647-A782-803E1E1BC728}" srcId="{87ADA2A5-1BB2-4EFC-A0E5-B7E745B0F13B}" destId="{2FABB5B2-3EFE-461A-98EB-C12E2BA33C65}" srcOrd="4" destOrd="0" parTransId="{731CBCBC-4537-4540-92F6-2F1D6ACF18B3}" sibTransId="{66ED5834-F286-4E38-BCFB-14E27D26F640}"/>
    <dgm:cxn modelId="{BE9276FD-6983-4F86-91DD-232D5CF0CDA2}" type="presOf" srcId="{5F0EFB67-389C-46FA-8B3A-EC8CB712D3CF}" destId="{9BD20043-3437-41C9-95AD-C7D7A90031DE}" srcOrd="0" destOrd="0" presId="urn:microsoft.com/office/officeart/2005/8/layout/list1"/>
    <dgm:cxn modelId="{4F6A6D16-B1F3-40E2-9E65-B01903896CE5}" type="presOf" srcId="{282DD852-5EE2-40FA-B1EE-B1D758474273}" destId="{8BFD11C2-CDF2-47A0-A8F9-3C77174F7015}" srcOrd="0" destOrd="0" presId="urn:microsoft.com/office/officeart/2005/8/layout/list1"/>
    <dgm:cxn modelId="{42E4A83B-0B21-46B2-9CA5-405369C59C11}" type="presOf" srcId="{87ADA2A5-1BB2-4EFC-A0E5-B7E745B0F13B}" destId="{6A576D3D-CD46-4ADD-93C3-1A9AF4892744}" srcOrd="0" destOrd="0" presId="urn:microsoft.com/office/officeart/2005/8/layout/list1"/>
    <dgm:cxn modelId="{EF137B98-7CB9-45DC-9EBB-D881ABDB9BD3}" type="presOf" srcId="{4544DEDD-3902-41C4-B8BE-2155076764C6}" destId="{859249A9-D7E2-4D51-8BB7-C35A19A22407}" srcOrd="0" destOrd="0" presId="urn:microsoft.com/office/officeart/2005/8/layout/list1"/>
    <dgm:cxn modelId="{978CD69C-6A3A-4811-A7DE-3C878BCE07AB}" type="presOf" srcId="{2FABB5B2-3EFE-461A-98EB-C12E2BA33C65}" destId="{4154372D-1BD7-47E0-AAAB-0C1520A0F7CE}" srcOrd="1" destOrd="0" presId="urn:microsoft.com/office/officeart/2005/8/layout/list1"/>
    <dgm:cxn modelId="{1D7DF199-8E82-4741-BE8D-E7A82421E29F}" type="presOf" srcId="{5F0EFB67-389C-46FA-8B3A-EC8CB712D3CF}" destId="{FA8DA6F0-0965-4D36-BA4D-AF11DF362C0D}" srcOrd="1" destOrd="0" presId="urn:microsoft.com/office/officeart/2005/8/layout/list1"/>
    <dgm:cxn modelId="{283F9984-C5F8-4D17-934E-F89A1E5865EB}" srcId="{87ADA2A5-1BB2-4EFC-A0E5-B7E745B0F13B}" destId="{5F0EFB67-389C-46FA-8B3A-EC8CB712D3CF}" srcOrd="0" destOrd="0" parTransId="{6E81FCF3-4886-4891-902E-2CD47D005D80}" sibTransId="{5E3F6B2A-9B09-4EA7-A828-A9FD0D929CDD}"/>
    <dgm:cxn modelId="{4AFF7AFE-DB92-4251-ABA1-BA7D67604A19}" type="presParOf" srcId="{6A576D3D-CD46-4ADD-93C3-1A9AF4892744}" destId="{7514C28E-4D34-4F98-AD78-2D5A72189C8B}" srcOrd="0" destOrd="0" presId="urn:microsoft.com/office/officeart/2005/8/layout/list1"/>
    <dgm:cxn modelId="{B7AE8E07-7313-4950-9282-FA83CDFD7E4B}" type="presParOf" srcId="{7514C28E-4D34-4F98-AD78-2D5A72189C8B}" destId="{9BD20043-3437-41C9-95AD-C7D7A90031DE}" srcOrd="0" destOrd="0" presId="urn:microsoft.com/office/officeart/2005/8/layout/list1"/>
    <dgm:cxn modelId="{DD02B176-543D-495C-BC51-0A75BCD1A437}" type="presParOf" srcId="{7514C28E-4D34-4F98-AD78-2D5A72189C8B}" destId="{FA8DA6F0-0965-4D36-BA4D-AF11DF362C0D}" srcOrd="1" destOrd="0" presId="urn:microsoft.com/office/officeart/2005/8/layout/list1"/>
    <dgm:cxn modelId="{BB0783FF-DF8C-49F4-8589-377107498D23}" type="presParOf" srcId="{6A576D3D-CD46-4ADD-93C3-1A9AF4892744}" destId="{68E94B32-6406-44A8-8B0D-4D849BF29652}" srcOrd="1" destOrd="0" presId="urn:microsoft.com/office/officeart/2005/8/layout/list1"/>
    <dgm:cxn modelId="{09B96D84-2857-48B5-924A-8222AE62814E}" type="presParOf" srcId="{6A576D3D-CD46-4ADD-93C3-1A9AF4892744}" destId="{A5A3FB64-31CA-4534-923B-4773CD0C5A18}" srcOrd="2" destOrd="0" presId="urn:microsoft.com/office/officeart/2005/8/layout/list1"/>
    <dgm:cxn modelId="{2726D02C-6878-4810-AE0A-901D31F3D113}" type="presParOf" srcId="{6A576D3D-CD46-4ADD-93C3-1A9AF4892744}" destId="{604197A7-438D-4309-8548-A746F2BE77BB}" srcOrd="3" destOrd="0" presId="urn:microsoft.com/office/officeart/2005/8/layout/list1"/>
    <dgm:cxn modelId="{C435816B-2ED7-40F3-AB13-8967B88ECF36}" type="presParOf" srcId="{6A576D3D-CD46-4ADD-93C3-1A9AF4892744}" destId="{103D4BC6-EB7B-425C-8FF9-AF69F0DC55C0}" srcOrd="4" destOrd="0" presId="urn:microsoft.com/office/officeart/2005/8/layout/list1"/>
    <dgm:cxn modelId="{B2C74A4A-78C6-400F-8131-A3B11CB76837}" type="presParOf" srcId="{103D4BC6-EB7B-425C-8FF9-AF69F0DC55C0}" destId="{8BFD11C2-CDF2-47A0-A8F9-3C77174F7015}" srcOrd="0" destOrd="0" presId="urn:microsoft.com/office/officeart/2005/8/layout/list1"/>
    <dgm:cxn modelId="{6E3C42CC-05EF-4151-902B-8232080FFFC5}" type="presParOf" srcId="{103D4BC6-EB7B-425C-8FF9-AF69F0DC55C0}" destId="{F6B89A97-BCF5-4E14-ABD2-5B4738A08E22}" srcOrd="1" destOrd="0" presId="urn:microsoft.com/office/officeart/2005/8/layout/list1"/>
    <dgm:cxn modelId="{25895804-087D-4048-A2EE-235D2D97D269}" type="presParOf" srcId="{6A576D3D-CD46-4ADD-93C3-1A9AF4892744}" destId="{CF445BA4-5D40-4FF2-A55C-340B8846A97A}" srcOrd="5" destOrd="0" presId="urn:microsoft.com/office/officeart/2005/8/layout/list1"/>
    <dgm:cxn modelId="{94A658E9-F7CD-4249-819B-0B079F8F4C71}" type="presParOf" srcId="{6A576D3D-CD46-4ADD-93C3-1A9AF4892744}" destId="{46542782-98C5-4C49-BCEA-8E940F71D6D5}" srcOrd="6" destOrd="0" presId="urn:microsoft.com/office/officeart/2005/8/layout/list1"/>
    <dgm:cxn modelId="{6900709C-BA17-473D-8F98-C0D986B1E1AE}" type="presParOf" srcId="{6A576D3D-CD46-4ADD-93C3-1A9AF4892744}" destId="{6BB6E076-A3C7-4532-A3CF-700F091B3562}" srcOrd="7" destOrd="0" presId="urn:microsoft.com/office/officeart/2005/8/layout/list1"/>
    <dgm:cxn modelId="{A76C1960-F2FB-4081-A092-27CD87686D4D}" type="presParOf" srcId="{6A576D3D-CD46-4ADD-93C3-1A9AF4892744}" destId="{3D31C779-EDED-4D49-B7C7-02312FC372D8}" srcOrd="8" destOrd="0" presId="urn:microsoft.com/office/officeart/2005/8/layout/list1"/>
    <dgm:cxn modelId="{55BBD6F8-FA83-4911-8E98-BE1E7285D08D}" type="presParOf" srcId="{3D31C779-EDED-4D49-B7C7-02312FC372D8}" destId="{859249A9-D7E2-4D51-8BB7-C35A19A22407}" srcOrd="0" destOrd="0" presId="urn:microsoft.com/office/officeart/2005/8/layout/list1"/>
    <dgm:cxn modelId="{6333A777-2B63-4730-B519-5C1D0322C78B}" type="presParOf" srcId="{3D31C779-EDED-4D49-B7C7-02312FC372D8}" destId="{791AA643-294A-44C2-BB3C-0F3120619A02}" srcOrd="1" destOrd="0" presId="urn:microsoft.com/office/officeart/2005/8/layout/list1"/>
    <dgm:cxn modelId="{DFEFF475-E647-4901-8457-8AFBEDFC4045}" type="presParOf" srcId="{6A576D3D-CD46-4ADD-93C3-1A9AF4892744}" destId="{88BEA8CC-7FA4-4603-ADB5-3B92FE13A459}" srcOrd="9" destOrd="0" presId="urn:microsoft.com/office/officeart/2005/8/layout/list1"/>
    <dgm:cxn modelId="{FD9CA6ED-6A53-4361-9553-CF7F62C931C8}" type="presParOf" srcId="{6A576D3D-CD46-4ADD-93C3-1A9AF4892744}" destId="{FBE30080-3AA5-45D6-8476-81B184F3C68E}" srcOrd="10" destOrd="0" presId="urn:microsoft.com/office/officeart/2005/8/layout/list1"/>
    <dgm:cxn modelId="{6BD99E7A-1DBD-43A6-BB99-7D7BBB4AFDF7}" type="presParOf" srcId="{6A576D3D-CD46-4ADD-93C3-1A9AF4892744}" destId="{3A26F13F-6012-4ADE-8BF6-D03137EB799D}" srcOrd="11" destOrd="0" presId="urn:microsoft.com/office/officeart/2005/8/layout/list1"/>
    <dgm:cxn modelId="{3D2E1F5E-A795-420C-AD1C-470A412FEB6F}" type="presParOf" srcId="{6A576D3D-CD46-4ADD-93C3-1A9AF4892744}" destId="{B3A01D4F-077B-4EE8-A103-18173F49022F}" srcOrd="12" destOrd="0" presId="urn:microsoft.com/office/officeart/2005/8/layout/list1"/>
    <dgm:cxn modelId="{197BB4CF-1EC9-45C8-900C-A89081DABC3F}" type="presParOf" srcId="{B3A01D4F-077B-4EE8-A103-18173F49022F}" destId="{A532D21F-4EA4-4773-8704-173E4989E173}" srcOrd="0" destOrd="0" presId="urn:microsoft.com/office/officeart/2005/8/layout/list1"/>
    <dgm:cxn modelId="{161C03EA-11CA-4608-9FD2-49C361C4662F}" type="presParOf" srcId="{B3A01D4F-077B-4EE8-A103-18173F49022F}" destId="{41327A67-2C5E-4AFC-897B-B5BBBD22FBFB}" srcOrd="1" destOrd="0" presId="urn:microsoft.com/office/officeart/2005/8/layout/list1"/>
    <dgm:cxn modelId="{F732DF1D-76AD-4953-833F-19520BD40235}" type="presParOf" srcId="{6A576D3D-CD46-4ADD-93C3-1A9AF4892744}" destId="{2A848574-BD56-4A69-A562-6A3586626513}" srcOrd="13" destOrd="0" presId="urn:microsoft.com/office/officeart/2005/8/layout/list1"/>
    <dgm:cxn modelId="{CD0D0FDE-E3ED-42B5-BECB-BEE72C89FE0F}" type="presParOf" srcId="{6A576D3D-CD46-4ADD-93C3-1A9AF4892744}" destId="{F7C8F8CD-8BD5-4258-BC93-F0F5E195F48A}" srcOrd="14" destOrd="0" presId="urn:microsoft.com/office/officeart/2005/8/layout/list1"/>
    <dgm:cxn modelId="{345E41E3-98BE-4C45-A729-69F603AABBB7}" type="presParOf" srcId="{6A576D3D-CD46-4ADD-93C3-1A9AF4892744}" destId="{626510B5-1CDC-436F-9421-4A540C0A8F89}" srcOrd="15" destOrd="0" presId="urn:microsoft.com/office/officeart/2005/8/layout/list1"/>
    <dgm:cxn modelId="{0DFDABE8-572F-4A07-8DCC-47BFA6767944}" type="presParOf" srcId="{6A576D3D-CD46-4ADD-93C3-1A9AF4892744}" destId="{334856A3-64D6-4043-9F99-4888374E8E23}" srcOrd="16" destOrd="0" presId="urn:microsoft.com/office/officeart/2005/8/layout/list1"/>
    <dgm:cxn modelId="{8874A6ED-E032-4C5D-9099-5F5193C4D154}" type="presParOf" srcId="{334856A3-64D6-4043-9F99-4888374E8E23}" destId="{5B3F9D34-26E6-42E4-A4C8-538A0C197BF8}" srcOrd="0" destOrd="0" presId="urn:microsoft.com/office/officeart/2005/8/layout/list1"/>
    <dgm:cxn modelId="{194E4A6D-FB3B-4673-9B9F-3C0563C07369}" type="presParOf" srcId="{334856A3-64D6-4043-9F99-4888374E8E23}" destId="{4154372D-1BD7-47E0-AAAB-0C1520A0F7CE}" srcOrd="1" destOrd="0" presId="urn:microsoft.com/office/officeart/2005/8/layout/list1"/>
    <dgm:cxn modelId="{7F9B2B8C-6C22-4B4C-BB19-2DCF754A057D}" type="presParOf" srcId="{6A576D3D-CD46-4ADD-93C3-1A9AF4892744}" destId="{60ADA944-85C9-4C4B-9D67-AE4710548C1C}" srcOrd="17" destOrd="0" presId="urn:microsoft.com/office/officeart/2005/8/layout/list1"/>
    <dgm:cxn modelId="{237714EF-4D8D-42A5-BE74-166F39A8A0DD}" type="presParOf" srcId="{6A576D3D-CD46-4ADD-93C3-1A9AF4892744}" destId="{49F7BEC1-953B-4E62-AEEC-17814C9428A5}" srcOrd="18" destOrd="0" presId="urn:microsoft.com/office/officeart/2005/8/layout/list1"/>
    <dgm:cxn modelId="{3BB79207-BB08-460A-A35A-0AC4BA1CC58A}" type="presParOf" srcId="{6A576D3D-CD46-4ADD-93C3-1A9AF4892744}" destId="{E65C3AE3-4518-48A6-B02A-AE260CA5F20C}" srcOrd="19" destOrd="0" presId="urn:microsoft.com/office/officeart/2005/8/layout/list1"/>
    <dgm:cxn modelId="{D1FCA724-F7CE-4339-A399-30D53E40ECAC}" type="presParOf" srcId="{6A576D3D-CD46-4ADD-93C3-1A9AF4892744}" destId="{9D7971F4-C4DD-4760-86EF-B327C5FC0476}" srcOrd="20" destOrd="0" presId="urn:microsoft.com/office/officeart/2005/8/layout/list1"/>
    <dgm:cxn modelId="{513EEFED-7588-469D-BC86-E8F55AA288CE}" type="presParOf" srcId="{9D7971F4-C4DD-4760-86EF-B327C5FC0476}" destId="{5C0C91AA-C50B-4271-90D8-37BA31AE063F}" srcOrd="0" destOrd="0" presId="urn:microsoft.com/office/officeart/2005/8/layout/list1"/>
    <dgm:cxn modelId="{0E385E68-1A8E-4948-89D0-456FBF40CDA8}" type="presParOf" srcId="{9D7971F4-C4DD-4760-86EF-B327C5FC0476}" destId="{24C0BBEC-3C20-42D9-A032-EBB1D700C47A}" srcOrd="1" destOrd="0" presId="urn:microsoft.com/office/officeart/2005/8/layout/list1"/>
    <dgm:cxn modelId="{DBEC25BD-8E36-4F0D-A094-1BCCAF67DE31}" type="presParOf" srcId="{6A576D3D-CD46-4ADD-93C3-1A9AF4892744}" destId="{E4757BE0-6C66-41BD-81D8-F5A6A585CFF3}" srcOrd="21" destOrd="0" presId="urn:microsoft.com/office/officeart/2005/8/layout/list1"/>
    <dgm:cxn modelId="{59AC569A-9106-4807-9535-F51D02B1A989}" type="presParOf" srcId="{6A576D3D-CD46-4ADD-93C3-1A9AF4892744}" destId="{C69C8CA8-7119-4FFB-BA5D-0EE96CB10D4D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1DDB2A9-48D2-4856-8B64-FB7EDEC342F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6A6EFB7-F414-491B-A20D-8E699D0F59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1412776"/>
            <a:ext cx="6172200" cy="13716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Организация логопедической работы по ФГОС</a:t>
            </a:r>
            <a:endParaRPr lang="ru-RU" sz="3600" b="1" dirty="0"/>
          </a:p>
        </p:txBody>
      </p:sp>
      <p:pic>
        <p:nvPicPr>
          <p:cNvPr id="1026" name="Picture 2" descr="C:\Users\111\Documents\1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5796" y="0"/>
            <a:ext cx="7378204" cy="1207393"/>
          </a:xfrm>
          <a:prstGeom prst="rect">
            <a:avLst/>
          </a:prstGeom>
          <a:noFill/>
        </p:spPr>
      </p:pic>
      <p:pic>
        <p:nvPicPr>
          <p:cNvPr id="1027" name="Picture 3" descr="C:\Users\111\Documents\kak-napisat-plan-raboty-na-fevral-tema-zima-po-fg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852936"/>
            <a:ext cx="2844924" cy="38086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80112" y="5373216"/>
            <a:ext cx="3276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учитель-логопед</a:t>
            </a:r>
          </a:p>
          <a:p>
            <a:r>
              <a:rPr lang="ru-RU" dirty="0" smtClean="0"/>
              <a:t>МАОУ СОШ №2 </a:t>
            </a:r>
            <a:r>
              <a:rPr lang="ru-RU" dirty="0" err="1" smtClean="0"/>
              <a:t>Захарина</a:t>
            </a:r>
            <a:r>
              <a:rPr lang="ru-RU" dirty="0" smtClean="0"/>
              <a:t> Н.Н.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Механизмами реализации программы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397000"/>
          <a:ext cx="70804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Педагогический менеджмент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115616" y="1700808"/>
          <a:ext cx="77048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Функции педагогического менеджмента 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835696" y="1700808"/>
          <a:ext cx="6768752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50825" y="1341438"/>
            <a:ext cx="4197350" cy="3916362"/>
            <a:chOff x="672" y="1421"/>
            <a:chExt cx="2130" cy="1891"/>
          </a:xfrm>
        </p:grpSpPr>
        <p:sp>
          <p:nvSpPr>
            <p:cNvPr id="705539" name="AutoShape 3"/>
            <p:cNvSpPr>
              <a:spLocks noChangeArrowheads="1"/>
            </p:cNvSpPr>
            <p:nvPr/>
          </p:nvSpPr>
          <p:spPr bwMode="gray">
            <a:xfrm>
              <a:off x="672" y="1769"/>
              <a:ext cx="2112" cy="1543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CCECFF"/>
                </a:gs>
                <a:gs pos="100000">
                  <a:srgbClr val="CCECFF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50800">
              <a:solidFill>
                <a:srgbClr val="7099E2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89" y="1421"/>
              <a:ext cx="313" cy="880"/>
              <a:chOff x="2489" y="1421"/>
              <a:chExt cx="313" cy="880"/>
            </a:xfrm>
          </p:grpSpPr>
          <p:sp>
            <p:nvSpPr>
              <p:cNvPr id="705541" name="Freeform 5"/>
              <p:cNvSpPr>
                <a:spLocks/>
              </p:cNvSpPr>
              <p:nvPr/>
            </p:nvSpPr>
            <p:spPr bwMode="gray">
              <a:xfrm>
                <a:off x="2572" y="1421"/>
                <a:ext cx="151" cy="153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61" y="3"/>
                  </a:cxn>
                  <a:cxn ang="0">
                    <a:pos x="186" y="12"/>
                  </a:cxn>
                  <a:cxn ang="0">
                    <a:pos x="209" y="25"/>
                  </a:cxn>
                  <a:cxn ang="0">
                    <a:pos x="228" y="42"/>
                  </a:cxn>
                  <a:cxn ang="0">
                    <a:pos x="245" y="64"/>
                  </a:cxn>
                  <a:cxn ang="0">
                    <a:pos x="257" y="88"/>
                  </a:cxn>
                  <a:cxn ang="0">
                    <a:pos x="265" y="116"/>
                  </a:cxn>
                  <a:cxn ang="0">
                    <a:pos x="267" y="146"/>
                  </a:cxn>
                  <a:cxn ang="0">
                    <a:pos x="265" y="175"/>
                  </a:cxn>
                  <a:cxn ang="0">
                    <a:pos x="257" y="203"/>
                  </a:cxn>
                  <a:cxn ang="0">
                    <a:pos x="245" y="227"/>
                  </a:cxn>
                  <a:cxn ang="0">
                    <a:pos x="228" y="249"/>
                  </a:cxn>
                  <a:cxn ang="0">
                    <a:pos x="209" y="267"/>
                  </a:cxn>
                  <a:cxn ang="0">
                    <a:pos x="186" y="281"/>
                  </a:cxn>
                  <a:cxn ang="0">
                    <a:pos x="161" y="289"/>
                  </a:cxn>
                  <a:cxn ang="0">
                    <a:pos x="133" y="292"/>
                  </a:cxn>
                  <a:cxn ang="0">
                    <a:pos x="103" y="288"/>
                  </a:cxn>
                  <a:cxn ang="0">
                    <a:pos x="75" y="277"/>
                  </a:cxn>
                  <a:cxn ang="0">
                    <a:pos x="51" y="260"/>
                  </a:cxn>
                  <a:cxn ang="0">
                    <a:pos x="29" y="237"/>
                  </a:cxn>
                  <a:cxn ang="0">
                    <a:pos x="13" y="210"/>
                  </a:cxn>
                  <a:cxn ang="0">
                    <a:pos x="4" y="178"/>
                  </a:cxn>
                  <a:cxn ang="0">
                    <a:pos x="0" y="146"/>
                  </a:cxn>
                  <a:cxn ang="0">
                    <a:pos x="4" y="113"/>
                  </a:cxn>
                  <a:cxn ang="0">
                    <a:pos x="13" y="81"/>
                  </a:cxn>
                  <a:cxn ang="0">
                    <a:pos x="29" y="54"/>
                  </a:cxn>
                  <a:cxn ang="0">
                    <a:pos x="51" y="32"/>
                  </a:cxn>
                  <a:cxn ang="0">
                    <a:pos x="75" y="14"/>
                  </a:cxn>
                  <a:cxn ang="0">
                    <a:pos x="103" y="3"/>
                  </a:cxn>
                  <a:cxn ang="0">
                    <a:pos x="133" y="0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7099E2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05542" name="Freeform 6"/>
              <p:cNvSpPr>
                <a:spLocks/>
              </p:cNvSpPr>
              <p:nvPr/>
            </p:nvSpPr>
            <p:spPr bwMode="gray">
              <a:xfrm>
                <a:off x="2489" y="1625"/>
                <a:ext cx="313" cy="676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30" y="32"/>
                  </a:cxn>
                  <a:cxn ang="0">
                    <a:pos x="4" y="75"/>
                  </a:cxn>
                  <a:cxn ang="0">
                    <a:pos x="0" y="509"/>
                  </a:cxn>
                  <a:cxn ang="0">
                    <a:pos x="1" y="516"/>
                  </a:cxn>
                  <a:cxn ang="0">
                    <a:pos x="9" y="533"/>
                  </a:cxn>
                  <a:cxn ang="0">
                    <a:pos x="26" y="550"/>
                  </a:cxn>
                  <a:cxn ang="0">
                    <a:pos x="56" y="557"/>
                  </a:cxn>
                  <a:cxn ang="0">
                    <a:pos x="84" y="551"/>
                  </a:cxn>
                  <a:cxn ang="0">
                    <a:pos x="100" y="534"/>
                  </a:cxn>
                  <a:cxn ang="0">
                    <a:pos x="106" y="516"/>
                  </a:cxn>
                  <a:cxn ang="0">
                    <a:pos x="108" y="503"/>
                  </a:cxn>
                  <a:cxn ang="0">
                    <a:pos x="108" y="166"/>
                  </a:cxn>
                  <a:cxn ang="0">
                    <a:pos x="135" y="1066"/>
                  </a:cxn>
                  <a:cxn ang="0">
                    <a:pos x="138" y="1073"/>
                  </a:cxn>
                  <a:cxn ang="0">
                    <a:pos x="151" y="1089"/>
                  </a:cxn>
                  <a:cxn ang="0">
                    <a:pos x="174" y="1105"/>
                  </a:cxn>
                  <a:cxn ang="0">
                    <a:pos x="199" y="1111"/>
                  </a:cxn>
                  <a:cxn ang="0">
                    <a:pos x="227" y="1110"/>
                  </a:cxn>
                  <a:cxn ang="0">
                    <a:pos x="255" y="1097"/>
                  </a:cxn>
                  <a:cxn ang="0">
                    <a:pos x="272" y="1080"/>
                  </a:cxn>
                  <a:cxn ang="0">
                    <a:pos x="278" y="1068"/>
                  </a:cxn>
                  <a:cxn ang="0">
                    <a:pos x="279" y="499"/>
                  </a:cxn>
                  <a:cxn ang="0">
                    <a:pos x="302" y="503"/>
                  </a:cxn>
                  <a:cxn ang="0">
                    <a:pos x="302" y="534"/>
                  </a:cxn>
                  <a:cxn ang="0">
                    <a:pos x="304" y="590"/>
                  </a:cxn>
                  <a:cxn ang="0">
                    <a:pos x="304" y="664"/>
                  </a:cxn>
                  <a:cxn ang="0">
                    <a:pos x="304" y="750"/>
                  </a:cxn>
                  <a:cxn ang="0">
                    <a:pos x="304" y="838"/>
                  </a:cxn>
                  <a:cxn ang="0">
                    <a:pos x="305" y="926"/>
                  </a:cxn>
                  <a:cxn ang="0">
                    <a:pos x="305" y="1004"/>
                  </a:cxn>
                  <a:cxn ang="0">
                    <a:pos x="305" y="1066"/>
                  </a:cxn>
                  <a:cxn ang="0">
                    <a:pos x="306" y="1073"/>
                  </a:cxn>
                  <a:cxn ang="0">
                    <a:pos x="315" y="1088"/>
                  </a:cxn>
                  <a:cxn ang="0">
                    <a:pos x="335" y="1103"/>
                  </a:cxn>
                  <a:cxn ang="0">
                    <a:pos x="372" y="1111"/>
                  </a:cxn>
                  <a:cxn ang="0">
                    <a:pos x="408" y="1103"/>
                  </a:cxn>
                  <a:cxn ang="0">
                    <a:pos x="429" y="1089"/>
                  </a:cxn>
                  <a:cxn ang="0">
                    <a:pos x="437" y="1073"/>
                  </a:cxn>
                  <a:cxn ang="0">
                    <a:pos x="438" y="1067"/>
                  </a:cxn>
                  <a:cxn ang="0">
                    <a:pos x="466" y="166"/>
                  </a:cxn>
                  <a:cxn ang="0">
                    <a:pos x="468" y="503"/>
                  </a:cxn>
                  <a:cxn ang="0">
                    <a:pos x="472" y="517"/>
                  </a:cxn>
                  <a:cxn ang="0">
                    <a:pos x="483" y="537"/>
                  </a:cxn>
                  <a:cxn ang="0">
                    <a:pos x="505" y="551"/>
                  </a:cxn>
                  <a:cxn ang="0">
                    <a:pos x="536" y="551"/>
                  </a:cxn>
                  <a:cxn ang="0">
                    <a:pos x="557" y="537"/>
                  </a:cxn>
                  <a:cxn ang="0">
                    <a:pos x="570" y="517"/>
                  </a:cxn>
                  <a:cxn ang="0">
                    <a:pos x="573" y="508"/>
                  </a:cxn>
                  <a:cxn ang="0">
                    <a:pos x="572" y="68"/>
                  </a:cxn>
                  <a:cxn ang="0">
                    <a:pos x="546" y="28"/>
                  </a:cxn>
                  <a:cxn ang="0">
                    <a:pos x="506" y="4"/>
                  </a:cxn>
                  <a:cxn ang="0">
                    <a:pos x="94" y="0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7099E2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sp>
        <p:nvSpPr>
          <p:cNvPr id="512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smtClean="0">
                <a:solidFill>
                  <a:srgbClr val="006666"/>
                </a:solidFill>
                <a:latin typeface="Arial Black" pitchFamily="34" charset="0"/>
              </a:rPr>
              <a:t>Понятие УУД</a:t>
            </a:r>
            <a:endParaRPr lang="en-US" sz="5400" b="1" smtClean="0">
              <a:solidFill>
                <a:srgbClr val="006666"/>
              </a:solidFill>
              <a:latin typeface="Arial Black" pitchFamily="34" charset="0"/>
            </a:endParaRPr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gray">
          <a:xfrm>
            <a:off x="323850" y="2420938"/>
            <a:ext cx="3816350" cy="323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умение учиться, т.·е. способность субъекта к саморазвитию и самосовершенствованию путём сознательного и активного присвоения нового социального опыта.</a:t>
            </a:r>
            <a:endParaRPr lang="ru-RU" sz="2000" b="1">
              <a:solidFill>
                <a:srgbClr val="006666"/>
              </a:solidFill>
            </a:endParaRPr>
          </a:p>
          <a:p>
            <a:endParaRPr lang="ru-RU" sz="2400" b="1">
              <a:solidFill>
                <a:srgbClr val="000000"/>
              </a:solidFill>
            </a:endParaRPr>
          </a:p>
          <a:p>
            <a:endParaRPr lang="ru-RU" sz="2400" b="1">
              <a:solidFill>
                <a:srgbClr val="000000"/>
              </a:solidFill>
            </a:endParaRPr>
          </a:p>
          <a:p>
            <a:endParaRPr lang="en-US" sz="1600">
              <a:solidFill>
                <a:srgbClr val="000000"/>
              </a:solidFill>
            </a:endParaRP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500563" y="1412875"/>
            <a:ext cx="4319587" cy="5178425"/>
            <a:chOff x="2842" y="1421"/>
            <a:chExt cx="2164" cy="2608"/>
          </a:xfrm>
        </p:grpSpPr>
        <p:sp>
          <p:nvSpPr>
            <p:cNvPr id="705546" name="AutoShape 10"/>
            <p:cNvSpPr>
              <a:spLocks noChangeArrowheads="1"/>
            </p:cNvSpPr>
            <p:nvPr/>
          </p:nvSpPr>
          <p:spPr bwMode="gray">
            <a:xfrm>
              <a:off x="2894" y="1747"/>
              <a:ext cx="2112" cy="1595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D8F4BE">
                    <a:gamma/>
                    <a:tint val="0"/>
                    <a:invGamma/>
                  </a:srgbClr>
                </a:gs>
                <a:gs pos="100000">
                  <a:srgbClr val="D8F4BE"/>
                </a:gs>
              </a:gsLst>
              <a:lin ang="2700000" scaled="1"/>
            </a:gradFill>
            <a:ln w="50800">
              <a:solidFill>
                <a:srgbClr val="44988C"/>
              </a:solidFill>
              <a:round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127" name="Text Box 11"/>
            <p:cNvSpPr txBox="1">
              <a:spLocks noChangeArrowheads="1"/>
            </p:cNvSpPr>
            <p:nvPr/>
          </p:nvSpPr>
          <p:spPr bwMode="gray">
            <a:xfrm>
              <a:off x="2878" y="1820"/>
              <a:ext cx="2090" cy="220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 sz="2000"/>
                <a:t>совокупность действий </a:t>
              </a:r>
            </a:p>
            <a:p>
              <a:pPr algn="r"/>
              <a:r>
                <a:rPr lang="ru-RU" sz="2000"/>
                <a:t>учащегося, обеспечивающих социальную компетентность, способность к самостоятельному усвоению новых знаний и умений, включая организацию этого процесса, культурную идентичность и толерантность.</a:t>
              </a:r>
            </a:p>
            <a:p>
              <a:endParaRPr lang="ru-RU" sz="2400" b="1">
                <a:solidFill>
                  <a:srgbClr val="006666"/>
                </a:solidFill>
              </a:endParaRPr>
            </a:p>
            <a:p>
              <a:endParaRPr lang="ru-RU" sz="2400" b="1">
                <a:solidFill>
                  <a:srgbClr val="006666"/>
                </a:solidFill>
              </a:endParaRPr>
            </a:p>
            <a:p>
              <a:endParaRPr lang="ru-RU" sz="2400" b="1">
                <a:solidFill>
                  <a:srgbClr val="000000"/>
                </a:solidFill>
              </a:endParaRPr>
            </a:p>
            <a:p>
              <a:endParaRPr lang="ru-RU" sz="2400" b="1">
                <a:solidFill>
                  <a:srgbClr val="000000"/>
                </a:solidFill>
              </a:endParaRPr>
            </a:p>
            <a:p>
              <a:endParaRPr lang="en-US" sz="1600">
                <a:solidFill>
                  <a:srgbClr val="000000"/>
                </a:solidFill>
              </a:endParaRPr>
            </a:p>
          </p:txBody>
        </p: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842" y="1421"/>
              <a:ext cx="342" cy="867"/>
              <a:chOff x="2842" y="1421"/>
              <a:chExt cx="342" cy="867"/>
            </a:xfrm>
          </p:grpSpPr>
          <p:sp>
            <p:nvSpPr>
              <p:cNvPr id="705549" name="Freeform 13"/>
              <p:cNvSpPr>
                <a:spLocks/>
              </p:cNvSpPr>
              <p:nvPr/>
            </p:nvSpPr>
            <p:spPr bwMode="gray">
              <a:xfrm>
                <a:off x="2914" y="1421"/>
                <a:ext cx="153" cy="153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61" y="3"/>
                  </a:cxn>
                  <a:cxn ang="0">
                    <a:pos x="186" y="12"/>
                  </a:cxn>
                  <a:cxn ang="0">
                    <a:pos x="209" y="25"/>
                  </a:cxn>
                  <a:cxn ang="0">
                    <a:pos x="228" y="42"/>
                  </a:cxn>
                  <a:cxn ang="0">
                    <a:pos x="245" y="64"/>
                  </a:cxn>
                  <a:cxn ang="0">
                    <a:pos x="257" y="88"/>
                  </a:cxn>
                  <a:cxn ang="0">
                    <a:pos x="265" y="116"/>
                  </a:cxn>
                  <a:cxn ang="0">
                    <a:pos x="267" y="146"/>
                  </a:cxn>
                  <a:cxn ang="0">
                    <a:pos x="265" y="175"/>
                  </a:cxn>
                  <a:cxn ang="0">
                    <a:pos x="257" y="203"/>
                  </a:cxn>
                  <a:cxn ang="0">
                    <a:pos x="245" y="227"/>
                  </a:cxn>
                  <a:cxn ang="0">
                    <a:pos x="228" y="249"/>
                  </a:cxn>
                  <a:cxn ang="0">
                    <a:pos x="209" y="267"/>
                  </a:cxn>
                  <a:cxn ang="0">
                    <a:pos x="186" y="281"/>
                  </a:cxn>
                  <a:cxn ang="0">
                    <a:pos x="161" y="289"/>
                  </a:cxn>
                  <a:cxn ang="0">
                    <a:pos x="133" y="292"/>
                  </a:cxn>
                  <a:cxn ang="0">
                    <a:pos x="103" y="288"/>
                  </a:cxn>
                  <a:cxn ang="0">
                    <a:pos x="75" y="277"/>
                  </a:cxn>
                  <a:cxn ang="0">
                    <a:pos x="51" y="260"/>
                  </a:cxn>
                  <a:cxn ang="0">
                    <a:pos x="29" y="237"/>
                  </a:cxn>
                  <a:cxn ang="0">
                    <a:pos x="13" y="210"/>
                  </a:cxn>
                  <a:cxn ang="0">
                    <a:pos x="4" y="178"/>
                  </a:cxn>
                  <a:cxn ang="0">
                    <a:pos x="0" y="146"/>
                  </a:cxn>
                  <a:cxn ang="0">
                    <a:pos x="4" y="113"/>
                  </a:cxn>
                  <a:cxn ang="0">
                    <a:pos x="13" y="81"/>
                  </a:cxn>
                  <a:cxn ang="0">
                    <a:pos x="29" y="54"/>
                  </a:cxn>
                  <a:cxn ang="0">
                    <a:pos x="51" y="32"/>
                  </a:cxn>
                  <a:cxn ang="0">
                    <a:pos x="75" y="14"/>
                  </a:cxn>
                  <a:cxn ang="0">
                    <a:pos x="103" y="3"/>
                  </a:cxn>
                  <a:cxn ang="0">
                    <a:pos x="133" y="0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44988C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05550" name="Freeform 14"/>
              <p:cNvSpPr>
                <a:spLocks/>
              </p:cNvSpPr>
              <p:nvPr/>
            </p:nvSpPr>
            <p:spPr bwMode="gray">
              <a:xfrm>
                <a:off x="2842" y="1612"/>
                <a:ext cx="342" cy="676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30" y="32"/>
                  </a:cxn>
                  <a:cxn ang="0">
                    <a:pos x="4" y="75"/>
                  </a:cxn>
                  <a:cxn ang="0">
                    <a:pos x="0" y="509"/>
                  </a:cxn>
                  <a:cxn ang="0">
                    <a:pos x="1" y="516"/>
                  </a:cxn>
                  <a:cxn ang="0">
                    <a:pos x="9" y="533"/>
                  </a:cxn>
                  <a:cxn ang="0">
                    <a:pos x="26" y="550"/>
                  </a:cxn>
                  <a:cxn ang="0">
                    <a:pos x="56" y="557"/>
                  </a:cxn>
                  <a:cxn ang="0">
                    <a:pos x="84" y="551"/>
                  </a:cxn>
                  <a:cxn ang="0">
                    <a:pos x="100" y="534"/>
                  </a:cxn>
                  <a:cxn ang="0">
                    <a:pos x="106" y="516"/>
                  </a:cxn>
                  <a:cxn ang="0">
                    <a:pos x="108" y="503"/>
                  </a:cxn>
                  <a:cxn ang="0">
                    <a:pos x="108" y="166"/>
                  </a:cxn>
                  <a:cxn ang="0">
                    <a:pos x="135" y="1066"/>
                  </a:cxn>
                  <a:cxn ang="0">
                    <a:pos x="138" y="1073"/>
                  </a:cxn>
                  <a:cxn ang="0">
                    <a:pos x="151" y="1089"/>
                  </a:cxn>
                  <a:cxn ang="0">
                    <a:pos x="174" y="1105"/>
                  </a:cxn>
                  <a:cxn ang="0">
                    <a:pos x="199" y="1111"/>
                  </a:cxn>
                  <a:cxn ang="0">
                    <a:pos x="227" y="1110"/>
                  </a:cxn>
                  <a:cxn ang="0">
                    <a:pos x="255" y="1097"/>
                  </a:cxn>
                  <a:cxn ang="0">
                    <a:pos x="272" y="1080"/>
                  </a:cxn>
                  <a:cxn ang="0">
                    <a:pos x="278" y="1068"/>
                  </a:cxn>
                  <a:cxn ang="0">
                    <a:pos x="279" y="499"/>
                  </a:cxn>
                  <a:cxn ang="0">
                    <a:pos x="302" y="503"/>
                  </a:cxn>
                  <a:cxn ang="0">
                    <a:pos x="302" y="534"/>
                  </a:cxn>
                  <a:cxn ang="0">
                    <a:pos x="304" y="590"/>
                  </a:cxn>
                  <a:cxn ang="0">
                    <a:pos x="304" y="664"/>
                  </a:cxn>
                  <a:cxn ang="0">
                    <a:pos x="304" y="750"/>
                  </a:cxn>
                  <a:cxn ang="0">
                    <a:pos x="304" y="838"/>
                  </a:cxn>
                  <a:cxn ang="0">
                    <a:pos x="305" y="926"/>
                  </a:cxn>
                  <a:cxn ang="0">
                    <a:pos x="305" y="1004"/>
                  </a:cxn>
                  <a:cxn ang="0">
                    <a:pos x="305" y="1066"/>
                  </a:cxn>
                  <a:cxn ang="0">
                    <a:pos x="306" y="1073"/>
                  </a:cxn>
                  <a:cxn ang="0">
                    <a:pos x="315" y="1088"/>
                  </a:cxn>
                  <a:cxn ang="0">
                    <a:pos x="335" y="1103"/>
                  </a:cxn>
                  <a:cxn ang="0">
                    <a:pos x="372" y="1111"/>
                  </a:cxn>
                  <a:cxn ang="0">
                    <a:pos x="408" y="1103"/>
                  </a:cxn>
                  <a:cxn ang="0">
                    <a:pos x="429" y="1089"/>
                  </a:cxn>
                  <a:cxn ang="0">
                    <a:pos x="437" y="1073"/>
                  </a:cxn>
                  <a:cxn ang="0">
                    <a:pos x="438" y="1067"/>
                  </a:cxn>
                  <a:cxn ang="0">
                    <a:pos x="466" y="166"/>
                  </a:cxn>
                  <a:cxn ang="0">
                    <a:pos x="468" y="503"/>
                  </a:cxn>
                  <a:cxn ang="0">
                    <a:pos x="472" y="517"/>
                  </a:cxn>
                  <a:cxn ang="0">
                    <a:pos x="483" y="537"/>
                  </a:cxn>
                  <a:cxn ang="0">
                    <a:pos x="505" y="551"/>
                  </a:cxn>
                  <a:cxn ang="0">
                    <a:pos x="536" y="551"/>
                  </a:cxn>
                  <a:cxn ang="0">
                    <a:pos x="557" y="537"/>
                  </a:cxn>
                  <a:cxn ang="0">
                    <a:pos x="570" y="517"/>
                  </a:cxn>
                  <a:cxn ang="0">
                    <a:pos x="573" y="508"/>
                  </a:cxn>
                  <a:cxn ang="0">
                    <a:pos x="572" y="68"/>
                  </a:cxn>
                  <a:cxn ang="0">
                    <a:pos x="546" y="28"/>
                  </a:cxn>
                  <a:cxn ang="0">
                    <a:pos x="506" y="4"/>
                  </a:cxn>
                  <a:cxn ang="0">
                    <a:pos x="94" y="0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44988C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C0C0C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23850" y="1630363"/>
            <a:ext cx="3952875" cy="4606925"/>
            <a:chOff x="672" y="1487"/>
            <a:chExt cx="2119" cy="1825"/>
          </a:xfrm>
        </p:grpSpPr>
        <p:sp>
          <p:nvSpPr>
            <p:cNvPr id="703491" name="AutoShape 3"/>
            <p:cNvSpPr>
              <a:spLocks noChangeArrowheads="1"/>
            </p:cNvSpPr>
            <p:nvPr/>
          </p:nvSpPr>
          <p:spPr bwMode="gray">
            <a:xfrm>
              <a:off x="672" y="2114"/>
              <a:ext cx="2112" cy="1198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EBD3AD"/>
                </a:gs>
                <a:gs pos="100000">
                  <a:srgbClr val="EBD3AD">
                    <a:gamma/>
                    <a:tint val="0"/>
                    <a:invGamma/>
                  </a:srgbClr>
                </a:gs>
              </a:gsLst>
              <a:lin ang="18900000" scaled="1"/>
            </a:gradFill>
            <a:ln w="50800">
              <a:solidFill>
                <a:srgbClr val="FF9933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370" y="1487"/>
              <a:ext cx="421" cy="798"/>
              <a:chOff x="2370" y="1487"/>
              <a:chExt cx="421" cy="798"/>
            </a:xfrm>
          </p:grpSpPr>
          <p:sp>
            <p:nvSpPr>
              <p:cNvPr id="703493" name="Freeform 5"/>
              <p:cNvSpPr>
                <a:spLocks/>
              </p:cNvSpPr>
              <p:nvPr/>
            </p:nvSpPr>
            <p:spPr bwMode="gray">
              <a:xfrm>
                <a:off x="2447" y="1487"/>
                <a:ext cx="231" cy="200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61" y="3"/>
                  </a:cxn>
                  <a:cxn ang="0">
                    <a:pos x="186" y="12"/>
                  </a:cxn>
                  <a:cxn ang="0">
                    <a:pos x="209" y="25"/>
                  </a:cxn>
                  <a:cxn ang="0">
                    <a:pos x="228" y="42"/>
                  </a:cxn>
                  <a:cxn ang="0">
                    <a:pos x="245" y="64"/>
                  </a:cxn>
                  <a:cxn ang="0">
                    <a:pos x="257" y="88"/>
                  </a:cxn>
                  <a:cxn ang="0">
                    <a:pos x="265" y="116"/>
                  </a:cxn>
                  <a:cxn ang="0">
                    <a:pos x="267" y="146"/>
                  </a:cxn>
                  <a:cxn ang="0">
                    <a:pos x="265" y="175"/>
                  </a:cxn>
                  <a:cxn ang="0">
                    <a:pos x="257" y="203"/>
                  </a:cxn>
                  <a:cxn ang="0">
                    <a:pos x="245" y="227"/>
                  </a:cxn>
                  <a:cxn ang="0">
                    <a:pos x="228" y="249"/>
                  </a:cxn>
                  <a:cxn ang="0">
                    <a:pos x="209" y="267"/>
                  </a:cxn>
                  <a:cxn ang="0">
                    <a:pos x="186" y="281"/>
                  </a:cxn>
                  <a:cxn ang="0">
                    <a:pos x="161" y="289"/>
                  </a:cxn>
                  <a:cxn ang="0">
                    <a:pos x="133" y="292"/>
                  </a:cxn>
                  <a:cxn ang="0">
                    <a:pos x="103" y="288"/>
                  </a:cxn>
                  <a:cxn ang="0">
                    <a:pos x="75" y="277"/>
                  </a:cxn>
                  <a:cxn ang="0">
                    <a:pos x="51" y="260"/>
                  </a:cxn>
                  <a:cxn ang="0">
                    <a:pos x="29" y="237"/>
                  </a:cxn>
                  <a:cxn ang="0">
                    <a:pos x="13" y="210"/>
                  </a:cxn>
                  <a:cxn ang="0">
                    <a:pos x="4" y="178"/>
                  </a:cxn>
                  <a:cxn ang="0">
                    <a:pos x="0" y="146"/>
                  </a:cxn>
                  <a:cxn ang="0">
                    <a:pos x="4" y="113"/>
                  </a:cxn>
                  <a:cxn ang="0">
                    <a:pos x="13" y="81"/>
                  </a:cxn>
                  <a:cxn ang="0">
                    <a:pos x="29" y="54"/>
                  </a:cxn>
                  <a:cxn ang="0">
                    <a:pos x="51" y="32"/>
                  </a:cxn>
                  <a:cxn ang="0">
                    <a:pos x="75" y="14"/>
                  </a:cxn>
                  <a:cxn ang="0">
                    <a:pos x="103" y="3"/>
                  </a:cxn>
                  <a:cxn ang="0">
                    <a:pos x="133" y="0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F9933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03494" name="Freeform 6"/>
              <p:cNvSpPr>
                <a:spLocks/>
              </p:cNvSpPr>
              <p:nvPr/>
            </p:nvSpPr>
            <p:spPr bwMode="gray">
              <a:xfrm>
                <a:off x="2370" y="1715"/>
                <a:ext cx="421" cy="570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30" y="32"/>
                  </a:cxn>
                  <a:cxn ang="0">
                    <a:pos x="4" y="75"/>
                  </a:cxn>
                  <a:cxn ang="0">
                    <a:pos x="0" y="509"/>
                  </a:cxn>
                  <a:cxn ang="0">
                    <a:pos x="1" y="516"/>
                  </a:cxn>
                  <a:cxn ang="0">
                    <a:pos x="9" y="533"/>
                  </a:cxn>
                  <a:cxn ang="0">
                    <a:pos x="26" y="550"/>
                  </a:cxn>
                  <a:cxn ang="0">
                    <a:pos x="56" y="557"/>
                  </a:cxn>
                  <a:cxn ang="0">
                    <a:pos x="84" y="551"/>
                  </a:cxn>
                  <a:cxn ang="0">
                    <a:pos x="100" y="534"/>
                  </a:cxn>
                  <a:cxn ang="0">
                    <a:pos x="106" y="516"/>
                  </a:cxn>
                  <a:cxn ang="0">
                    <a:pos x="108" y="503"/>
                  </a:cxn>
                  <a:cxn ang="0">
                    <a:pos x="108" y="166"/>
                  </a:cxn>
                  <a:cxn ang="0">
                    <a:pos x="135" y="1066"/>
                  </a:cxn>
                  <a:cxn ang="0">
                    <a:pos x="138" y="1073"/>
                  </a:cxn>
                  <a:cxn ang="0">
                    <a:pos x="151" y="1089"/>
                  </a:cxn>
                  <a:cxn ang="0">
                    <a:pos x="174" y="1105"/>
                  </a:cxn>
                  <a:cxn ang="0">
                    <a:pos x="199" y="1111"/>
                  </a:cxn>
                  <a:cxn ang="0">
                    <a:pos x="227" y="1110"/>
                  </a:cxn>
                  <a:cxn ang="0">
                    <a:pos x="255" y="1097"/>
                  </a:cxn>
                  <a:cxn ang="0">
                    <a:pos x="272" y="1080"/>
                  </a:cxn>
                  <a:cxn ang="0">
                    <a:pos x="278" y="1068"/>
                  </a:cxn>
                  <a:cxn ang="0">
                    <a:pos x="279" y="499"/>
                  </a:cxn>
                  <a:cxn ang="0">
                    <a:pos x="302" y="503"/>
                  </a:cxn>
                  <a:cxn ang="0">
                    <a:pos x="302" y="534"/>
                  </a:cxn>
                  <a:cxn ang="0">
                    <a:pos x="304" y="590"/>
                  </a:cxn>
                  <a:cxn ang="0">
                    <a:pos x="304" y="664"/>
                  </a:cxn>
                  <a:cxn ang="0">
                    <a:pos x="304" y="750"/>
                  </a:cxn>
                  <a:cxn ang="0">
                    <a:pos x="304" y="838"/>
                  </a:cxn>
                  <a:cxn ang="0">
                    <a:pos x="305" y="926"/>
                  </a:cxn>
                  <a:cxn ang="0">
                    <a:pos x="305" y="1004"/>
                  </a:cxn>
                  <a:cxn ang="0">
                    <a:pos x="305" y="1066"/>
                  </a:cxn>
                  <a:cxn ang="0">
                    <a:pos x="306" y="1073"/>
                  </a:cxn>
                  <a:cxn ang="0">
                    <a:pos x="315" y="1088"/>
                  </a:cxn>
                  <a:cxn ang="0">
                    <a:pos x="335" y="1103"/>
                  </a:cxn>
                  <a:cxn ang="0">
                    <a:pos x="372" y="1111"/>
                  </a:cxn>
                  <a:cxn ang="0">
                    <a:pos x="408" y="1103"/>
                  </a:cxn>
                  <a:cxn ang="0">
                    <a:pos x="429" y="1089"/>
                  </a:cxn>
                  <a:cxn ang="0">
                    <a:pos x="437" y="1073"/>
                  </a:cxn>
                  <a:cxn ang="0">
                    <a:pos x="438" y="1067"/>
                  </a:cxn>
                  <a:cxn ang="0">
                    <a:pos x="466" y="166"/>
                  </a:cxn>
                  <a:cxn ang="0">
                    <a:pos x="468" y="503"/>
                  </a:cxn>
                  <a:cxn ang="0">
                    <a:pos x="472" y="517"/>
                  </a:cxn>
                  <a:cxn ang="0">
                    <a:pos x="483" y="537"/>
                  </a:cxn>
                  <a:cxn ang="0">
                    <a:pos x="505" y="551"/>
                  </a:cxn>
                  <a:cxn ang="0">
                    <a:pos x="536" y="551"/>
                  </a:cxn>
                  <a:cxn ang="0">
                    <a:pos x="557" y="537"/>
                  </a:cxn>
                  <a:cxn ang="0">
                    <a:pos x="570" y="517"/>
                  </a:cxn>
                  <a:cxn ang="0">
                    <a:pos x="573" y="508"/>
                  </a:cxn>
                  <a:cxn ang="0">
                    <a:pos x="572" y="68"/>
                  </a:cxn>
                  <a:cxn ang="0">
                    <a:pos x="546" y="28"/>
                  </a:cxn>
                  <a:cxn ang="0">
                    <a:pos x="506" y="4"/>
                  </a:cxn>
                  <a:cxn ang="0">
                    <a:pos x="94" y="0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F9933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sp>
        <p:nvSpPr>
          <p:cNvPr id="614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solidFill>
                  <a:srgbClr val="006666"/>
                </a:solidFill>
                <a:latin typeface="Arial Black" pitchFamily="34" charset="0"/>
              </a:rPr>
              <a:t>Функции УУД</a:t>
            </a:r>
            <a:endParaRPr lang="en-US" b="1" smtClean="0">
              <a:solidFill>
                <a:srgbClr val="006666"/>
              </a:solidFill>
            </a:endParaRPr>
          </a:p>
        </p:txBody>
      </p:sp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395288" y="3500438"/>
            <a:ext cx="3816350" cy="3940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обеспечение возможностей обучающегося самостоятельно осуществлять деятельность учения, ставить учебные цели, искать и использовать необходимые средства и способы их достижения, контролировать и оценивать процесс и результаты деятельности;</a:t>
            </a:r>
          </a:p>
          <a:p>
            <a:endParaRPr lang="ru-RU" sz="2400" b="1">
              <a:solidFill>
                <a:srgbClr val="000000"/>
              </a:solidFill>
            </a:endParaRPr>
          </a:p>
          <a:p>
            <a:endParaRPr lang="ru-RU" sz="2400" b="1">
              <a:solidFill>
                <a:srgbClr val="000000"/>
              </a:solidFill>
            </a:endParaRPr>
          </a:p>
          <a:p>
            <a:endParaRPr lang="ru-RU" sz="2400" b="1">
              <a:solidFill>
                <a:srgbClr val="000000"/>
              </a:solidFill>
            </a:endParaRPr>
          </a:p>
          <a:p>
            <a:endParaRPr lang="en-US" sz="1600">
              <a:solidFill>
                <a:srgbClr val="000000"/>
              </a:solidFill>
            </a:endParaRP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500563" y="1628775"/>
            <a:ext cx="4319587" cy="5770563"/>
            <a:chOff x="2807" y="746"/>
            <a:chExt cx="2199" cy="3193"/>
          </a:xfrm>
        </p:grpSpPr>
        <p:sp>
          <p:nvSpPr>
            <p:cNvPr id="703498" name="AutoShape 10"/>
            <p:cNvSpPr>
              <a:spLocks noChangeArrowheads="1"/>
            </p:cNvSpPr>
            <p:nvPr/>
          </p:nvSpPr>
          <p:spPr bwMode="gray">
            <a:xfrm>
              <a:off x="2894" y="1623"/>
              <a:ext cx="2112" cy="1689"/>
            </a:xfrm>
            <a:prstGeom prst="roundRect">
              <a:avLst>
                <a:gd name="adj" fmla="val 10347"/>
              </a:avLst>
            </a:prstGeom>
            <a:gradFill rotWithShape="1">
              <a:gsLst>
                <a:gs pos="0">
                  <a:srgbClr val="F2F3BB">
                    <a:gamma/>
                    <a:tint val="0"/>
                    <a:invGamma/>
                  </a:srgbClr>
                </a:gs>
                <a:gs pos="100000">
                  <a:srgbClr val="F2F3BB"/>
                </a:gs>
              </a:gsLst>
              <a:lin ang="2700000" scaled="1"/>
            </a:gradFill>
            <a:ln w="50800">
              <a:solidFill>
                <a:srgbClr val="DBA037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153" name="Text Box 11"/>
            <p:cNvSpPr txBox="1">
              <a:spLocks noChangeArrowheads="1"/>
            </p:cNvSpPr>
            <p:nvPr/>
          </p:nvSpPr>
          <p:spPr bwMode="gray">
            <a:xfrm>
              <a:off x="2953" y="1742"/>
              <a:ext cx="2016" cy="21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ru-RU"/>
                <a:t>создание условий для гармоничного развития личности и её самореализации на основе готовности к непрерывному образованию; обеспечение успешного усвоения знаний, формирования умений, навыков и компетентностей в любой предметной области.</a:t>
              </a:r>
              <a:endParaRPr lang="ru-RU" b="1">
                <a:solidFill>
                  <a:srgbClr val="000000"/>
                </a:solidFill>
              </a:endParaRPr>
            </a:p>
            <a:p>
              <a:endParaRPr lang="ru-RU" sz="2400" b="1">
                <a:solidFill>
                  <a:srgbClr val="000000"/>
                </a:solidFill>
              </a:endParaRPr>
            </a:p>
            <a:p>
              <a:endParaRPr lang="ru-RU" sz="2400" b="1">
                <a:solidFill>
                  <a:srgbClr val="000000"/>
                </a:solidFill>
              </a:endParaRPr>
            </a:p>
            <a:p>
              <a:endParaRPr lang="ru-RU" sz="2400" b="1">
                <a:solidFill>
                  <a:srgbClr val="000000"/>
                </a:solidFill>
              </a:endParaRPr>
            </a:p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807" y="746"/>
              <a:ext cx="403" cy="1116"/>
              <a:chOff x="2807" y="746"/>
              <a:chExt cx="403" cy="1116"/>
            </a:xfrm>
          </p:grpSpPr>
          <p:sp>
            <p:nvSpPr>
              <p:cNvPr id="703501" name="Freeform 13"/>
              <p:cNvSpPr>
                <a:spLocks/>
              </p:cNvSpPr>
              <p:nvPr/>
            </p:nvSpPr>
            <p:spPr bwMode="gray">
              <a:xfrm>
                <a:off x="2880" y="746"/>
                <a:ext cx="234" cy="254"/>
              </a:xfrm>
              <a:custGeom>
                <a:avLst/>
                <a:gdLst/>
                <a:ahLst/>
                <a:cxnLst>
                  <a:cxn ang="0">
                    <a:pos x="133" y="0"/>
                  </a:cxn>
                  <a:cxn ang="0">
                    <a:pos x="161" y="3"/>
                  </a:cxn>
                  <a:cxn ang="0">
                    <a:pos x="186" y="12"/>
                  </a:cxn>
                  <a:cxn ang="0">
                    <a:pos x="209" y="25"/>
                  </a:cxn>
                  <a:cxn ang="0">
                    <a:pos x="228" y="42"/>
                  </a:cxn>
                  <a:cxn ang="0">
                    <a:pos x="245" y="64"/>
                  </a:cxn>
                  <a:cxn ang="0">
                    <a:pos x="257" y="88"/>
                  </a:cxn>
                  <a:cxn ang="0">
                    <a:pos x="265" y="116"/>
                  </a:cxn>
                  <a:cxn ang="0">
                    <a:pos x="267" y="146"/>
                  </a:cxn>
                  <a:cxn ang="0">
                    <a:pos x="265" y="175"/>
                  </a:cxn>
                  <a:cxn ang="0">
                    <a:pos x="257" y="203"/>
                  </a:cxn>
                  <a:cxn ang="0">
                    <a:pos x="245" y="227"/>
                  </a:cxn>
                  <a:cxn ang="0">
                    <a:pos x="228" y="249"/>
                  </a:cxn>
                  <a:cxn ang="0">
                    <a:pos x="209" y="267"/>
                  </a:cxn>
                  <a:cxn ang="0">
                    <a:pos x="186" y="281"/>
                  </a:cxn>
                  <a:cxn ang="0">
                    <a:pos x="161" y="289"/>
                  </a:cxn>
                  <a:cxn ang="0">
                    <a:pos x="133" y="292"/>
                  </a:cxn>
                  <a:cxn ang="0">
                    <a:pos x="103" y="288"/>
                  </a:cxn>
                  <a:cxn ang="0">
                    <a:pos x="75" y="277"/>
                  </a:cxn>
                  <a:cxn ang="0">
                    <a:pos x="51" y="260"/>
                  </a:cxn>
                  <a:cxn ang="0">
                    <a:pos x="29" y="237"/>
                  </a:cxn>
                  <a:cxn ang="0">
                    <a:pos x="13" y="210"/>
                  </a:cxn>
                  <a:cxn ang="0">
                    <a:pos x="4" y="178"/>
                  </a:cxn>
                  <a:cxn ang="0">
                    <a:pos x="0" y="146"/>
                  </a:cxn>
                  <a:cxn ang="0">
                    <a:pos x="4" y="113"/>
                  </a:cxn>
                  <a:cxn ang="0">
                    <a:pos x="13" y="81"/>
                  </a:cxn>
                  <a:cxn ang="0">
                    <a:pos x="29" y="54"/>
                  </a:cxn>
                  <a:cxn ang="0">
                    <a:pos x="51" y="32"/>
                  </a:cxn>
                  <a:cxn ang="0">
                    <a:pos x="75" y="14"/>
                  </a:cxn>
                  <a:cxn ang="0">
                    <a:pos x="103" y="3"/>
                  </a:cxn>
                  <a:cxn ang="0">
                    <a:pos x="133" y="0"/>
                  </a:cxn>
                </a:cxnLst>
                <a:rect l="0" t="0" r="r" b="b"/>
                <a:pathLst>
                  <a:path w="267" h="292">
                    <a:moveTo>
                      <a:pt x="133" y="0"/>
                    </a:moveTo>
                    <a:lnTo>
                      <a:pt x="161" y="3"/>
                    </a:lnTo>
                    <a:lnTo>
                      <a:pt x="186" y="12"/>
                    </a:lnTo>
                    <a:lnTo>
                      <a:pt x="209" y="25"/>
                    </a:lnTo>
                    <a:lnTo>
                      <a:pt x="228" y="42"/>
                    </a:lnTo>
                    <a:lnTo>
                      <a:pt x="245" y="64"/>
                    </a:lnTo>
                    <a:lnTo>
                      <a:pt x="257" y="88"/>
                    </a:lnTo>
                    <a:lnTo>
                      <a:pt x="265" y="116"/>
                    </a:lnTo>
                    <a:lnTo>
                      <a:pt x="267" y="146"/>
                    </a:lnTo>
                    <a:lnTo>
                      <a:pt x="265" y="175"/>
                    </a:lnTo>
                    <a:lnTo>
                      <a:pt x="257" y="203"/>
                    </a:lnTo>
                    <a:lnTo>
                      <a:pt x="245" y="227"/>
                    </a:lnTo>
                    <a:lnTo>
                      <a:pt x="228" y="249"/>
                    </a:lnTo>
                    <a:lnTo>
                      <a:pt x="209" y="267"/>
                    </a:lnTo>
                    <a:lnTo>
                      <a:pt x="186" y="281"/>
                    </a:lnTo>
                    <a:lnTo>
                      <a:pt x="161" y="289"/>
                    </a:lnTo>
                    <a:lnTo>
                      <a:pt x="133" y="292"/>
                    </a:lnTo>
                    <a:lnTo>
                      <a:pt x="103" y="288"/>
                    </a:lnTo>
                    <a:lnTo>
                      <a:pt x="75" y="277"/>
                    </a:lnTo>
                    <a:lnTo>
                      <a:pt x="51" y="260"/>
                    </a:lnTo>
                    <a:lnTo>
                      <a:pt x="29" y="237"/>
                    </a:lnTo>
                    <a:lnTo>
                      <a:pt x="13" y="210"/>
                    </a:lnTo>
                    <a:lnTo>
                      <a:pt x="4" y="178"/>
                    </a:lnTo>
                    <a:lnTo>
                      <a:pt x="0" y="146"/>
                    </a:lnTo>
                    <a:lnTo>
                      <a:pt x="4" y="113"/>
                    </a:lnTo>
                    <a:lnTo>
                      <a:pt x="13" y="81"/>
                    </a:lnTo>
                    <a:lnTo>
                      <a:pt x="29" y="54"/>
                    </a:lnTo>
                    <a:lnTo>
                      <a:pt x="51" y="32"/>
                    </a:lnTo>
                    <a:lnTo>
                      <a:pt x="75" y="14"/>
                    </a:lnTo>
                    <a:lnTo>
                      <a:pt x="103" y="3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FCC66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  <p:sp>
            <p:nvSpPr>
              <p:cNvPr id="703502" name="Freeform 14"/>
              <p:cNvSpPr>
                <a:spLocks/>
              </p:cNvSpPr>
              <p:nvPr/>
            </p:nvSpPr>
            <p:spPr bwMode="gray">
              <a:xfrm>
                <a:off x="2807" y="1065"/>
                <a:ext cx="403" cy="797"/>
              </a:xfrm>
              <a:custGeom>
                <a:avLst/>
                <a:gdLst/>
                <a:ahLst/>
                <a:cxnLst>
                  <a:cxn ang="0">
                    <a:pos x="72" y="5"/>
                  </a:cxn>
                  <a:cxn ang="0">
                    <a:pos x="30" y="32"/>
                  </a:cxn>
                  <a:cxn ang="0">
                    <a:pos x="4" y="75"/>
                  </a:cxn>
                  <a:cxn ang="0">
                    <a:pos x="0" y="509"/>
                  </a:cxn>
                  <a:cxn ang="0">
                    <a:pos x="1" y="516"/>
                  </a:cxn>
                  <a:cxn ang="0">
                    <a:pos x="9" y="533"/>
                  </a:cxn>
                  <a:cxn ang="0">
                    <a:pos x="26" y="550"/>
                  </a:cxn>
                  <a:cxn ang="0">
                    <a:pos x="56" y="557"/>
                  </a:cxn>
                  <a:cxn ang="0">
                    <a:pos x="84" y="551"/>
                  </a:cxn>
                  <a:cxn ang="0">
                    <a:pos x="100" y="534"/>
                  </a:cxn>
                  <a:cxn ang="0">
                    <a:pos x="106" y="516"/>
                  </a:cxn>
                  <a:cxn ang="0">
                    <a:pos x="108" y="503"/>
                  </a:cxn>
                  <a:cxn ang="0">
                    <a:pos x="108" y="166"/>
                  </a:cxn>
                  <a:cxn ang="0">
                    <a:pos x="135" y="1066"/>
                  </a:cxn>
                  <a:cxn ang="0">
                    <a:pos x="138" y="1073"/>
                  </a:cxn>
                  <a:cxn ang="0">
                    <a:pos x="151" y="1089"/>
                  </a:cxn>
                  <a:cxn ang="0">
                    <a:pos x="174" y="1105"/>
                  </a:cxn>
                  <a:cxn ang="0">
                    <a:pos x="199" y="1111"/>
                  </a:cxn>
                  <a:cxn ang="0">
                    <a:pos x="227" y="1110"/>
                  </a:cxn>
                  <a:cxn ang="0">
                    <a:pos x="255" y="1097"/>
                  </a:cxn>
                  <a:cxn ang="0">
                    <a:pos x="272" y="1080"/>
                  </a:cxn>
                  <a:cxn ang="0">
                    <a:pos x="278" y="1068"/>
                  </a:cxn>
                  <a:cxn ang="0">
                    <a:pos x="279" y="499"/>
                  </a:cxn>
                  <a:cxn ang="0">
                    <a:pos x="302" y="503"/>
                  </a:cxn>
                  <a:cxn ang="0">
                    <a:pos x="302" y="534"/>
                  </a:cxn>
                  <a:cxn ang="0">
                    <a:pos x="304" y="590"/>
                  </a:cxn>
                  <a:cxn ang="0">
                    <a:pos x="304" y="664"/>
                  </a:cxn>
                  <a:cxn ang="0">
                    <a:pos x="304" y="750"/>
                  </a:cxn>
                  <a:cxn ang="0">
                    <a:pos x="304" y="838"/>
                  </a:cxn>
                  <a:cxn ang="0">
                    <a:pos x="305" y="926"/>
                  </a:cxn>
                  <a:cxn ang="0">
                    <a:pos x="305" y="1004"/>
                  </a:cxn>
                  <a:cxn ang="0">
                    <a:pos x="305" y="1066"/>
                  </a:cxn>
                  <a:cxn ang="0">
                    <a:pos x="306" y="1073"/>
                  </a:cxn>
                  <a:cxn ang="0">
                    <a:pos x="315" y="1088"/>
                  </a:cxn>
                  <a:cxn ang="0">
                    <a:pos x="335" y="1103"/>
                  </a:cxn>
                  <a:cxn ang="0">
                    <a:pos x="372" y="1111"/>
                  </a:cxn>
                  <a:cxn ang="0">
                    <a:pos x="408" y="1103"/>
                  </a:cxn>
                  <a:cxn ang="0">
                    <a:pos x="429" y="1089"/>
                  </a:cxn>
                  <a:cxn ang="0">
                    <a:pos x="437" y="1073"/>
                  </a:cxn>
                  <a:cxn ang="0">
                    <a:pos x="438" y="1067"/>
                  </a:cxn>
                  <a:cxn ang="0">
                    <a:pos x="466" y="166"/>
                  </a:cxn>
                  <a:cxn ang="0">
                    <a:pos x="468" y="503"/>
                  </a:cxn>
                  <a:cxn ang="0">
                    <a:pos x="472" y="517"/>
                  </a:cxn>
                  <a:cxn ang="0">
                    <a:pos x="483" y="537"/>
                  </a:cxn>
                  <a:cxn ang="0">
                    <a:pos x="505" y="551"/>
                  </a:cxn>
                  <a:cxn ang="0">
                    <a:pos x="536" y="551"/>
                  </a:cxn>
                  <a:cxn ang="0">
                    <a:pos x="557" y="537"/>
                  </a:cxn>
                  <a:cxn ang="0">
                    <a:pos x="570" y="517"/>
                  </a:cxn>
                  <a:cxn ang="0">
                    <a:pos x="573" y="508"/>
                  </a:cxn>
                  <a:cxn ang="0">
                    <a:pos x="572" y="68"/>
                  </a:cxn>
                  <a:cxn ang="0">
                    <a:pos x="546" y="28"/>
                  </a:cxn>
                  <a:cxn ang="0">
                    <a:pos x="506" y="4"/>
                  </a:cxn>
                  <a:cxn ang="0">
                    <a:pos x="94" y="0"/>
                  </a:cxn>
                </a:cxnLst>
                <a:rect l="0" t="0" r="r" b="b"/>
                <a:pathLst>
                  <a:path w="573" h="1111">
                    <a:moveTo>
                      <a:pt x="94" y="0"/>
                    </a:moveTo>
                    <a:lnTo>
                      <a:pt x="72" y="5"/>
                    </a:lnTo>
                    <a:lnTo>
                      <a:pt x="50" y="16"/>
                    </a:lnTo>
                    <a:lnTo>
                      <a:pt x="30" y="32"/>
                    </a:lnTo>
                    <a:lnTo>
                      <a:pt x="15" y="53"/>
                    </a:lnTo>
                    <a:lnTo>
                      <a:pt x="4" y="75"/>
                    </a:lnTo>
                    <a:lnTo>
                      <a:pt x="0" y="99"/>
                    </a:lnTo>
                    <a:lnTo>
                      <a:pt x="0" y="509"/>
                    </a:lnTo>
                    <a:lnTo>
                      <a:pt x="0" y="511"/>
                    </a:lnTo>
                    <a:lnTo>
                      <a:pt x="1" y="516"/>
                    </a:lnTo>
                    <a:lnTo>
                      <a:pt x="4" y="525"/>
                    </a:lnTo>
                    <a:lnTo>
                      <a:pt x="9" y="533"/>
                    </a:lnTo>
                    <a:lnTo>
                      <a:pt x="16" y="543"/>
                    </a:lnTo>
                    <a:lnTo>
                      <a:pt x="26" y="550"/>
                    </a:lnTo>
                    <a:lnTo>
                      <a:pt x="39" y="556"/>
                    </a:lnTo>
                    <a:lnTo>
                      <a:pt x="56" y="557"/>
                    </a:lnTo>
                    <a:lnTo>
                      <a:pt x="72" y="556"/>
                    </a:lnTo>
                    <a:lnTo>
                      <a:pt x="84" y="551"/>
                    </a:lnTo>
                    <a:lnTo>
                      <a:pt x="92" y="543"/>
                    </a:lnTo>
                    <a:lnTo>
                      <a:pt x="100" y="534"/>
                    </a:lnTo>
                    <a:lnTo>
                      <a:pt x="103" y="525"/>
                    </a:lnTo>
                    <a:lnTo>
                      <a:pt x="106" y="516"/>
                    </a:lnTo>
                    <a:lnTo>
                      <a:pt x="107" y="508"/>
                    </a:lnTo>
                    <a:lnTo>
                      <a:pt x="108" y="503"/>
                    </a:lnTo>
                    <a:lnTo>
                      <a:pt x="108" y="500"/>
                    </a:lnTo>
                    <a:lnTo>
                      <a:pt x="108" y="166"/>
                    </a:lnTo>
                    <a:lnTo>
                      <a:pt x="134" y="167"/>
                    </a:lnTo>
                    <a:lnTo>
                      <a:pt x="135" y="1066"/>
                    </a:lnTo>
                    <a:lnTo>
                      <a:pt x="136" y="1068"/>
                    </a:lnTo>
                    <a:lnTo>
                      <a:pt x="138" y="1073"/>
                    </a:lnTo>
                    <a:lnTo>
                      <a:pt x="143" y="1080"/>
                    </a:lnTo>
                    <a:lnTo>
                      <a:pt x="151" y="1089"/>
                    </a:lnTo>
                    <a:lnTo>
                      <a:pt x="162" y="1097"/>
                    </a:lnTo>
                    <a:lnTo>
                      <a:pt x="174" y="1105"/>
                    </a:lnTo>
                    <a:lnTo>
                      <a:pt x="189" y="1110"/>
                    </a:lnTo>
                    <a:lnTo>
                      <a:pt x="199" y="1111"/>
                    </a:lnTo>
                    <a:lnTo>
                      <a:pt x="217" y="1111"/>
                    </a:lnTo>
                    <a:lnTo>
                      <a:pt x="227" y="1110"/>
                    </a:lnTo>
                    <a:lnTo>
                      <a:pt x="243" y="1105"/>
                    </a:lnTo>
                    <a:lnTo>
                      <a:pt x="255" y="1097"/>
                    </a:lnTo>
                    <a:lnTo>
                      <a:pt x="265" y="1089"/>
                    </a:lnTo>
                    <a:lnTo>
                      <a:pt x="272" y="1080"/>
                    </a:lnTo>
                    <a:lnTo>
                      <a:pt x="276" y="1073"/>
                    </a:lnTo>
                    <a:lnTo>
                      <a:pt x="278" y="1068"/>
                    </a:lnTo>
                    <a:lnTo>
                      <a:pt x="279" y="1066"/>
                    </a:lnTo>
                    <a:lnTo>
                      <a:pt x="279" y="499"/>
                    </a:lnTo>
                    <a:lnTo>
                      <a:pt x="302" y="499"/>
                    </a:lnTo>
                    <a:lnTo>
                      <a:pt x="302" y="503"/>
                    </a:lnTo>
                    <a:lnTo>
                      <a:pt x="302" y="515"/>
                    </a:lnTo>
                    <a:lnTo>
                      <a:pt x="302" y="534"/>
                    </a:lnTo>
                    <a:lnTo>
                      <a:pt x="302" y="560"/>
                    </a:lnTo>
                    <a:lnTo>
                      <a:pt x="304" y="590"/>
                    </a:lnTo>
                    <a:lnTo>
                      <a:pt x="304" y="626"/>
                    </a:lnTo>
                    <a:lnTo>
                      <a:pt x="304" y="664"/>
                    </a:lnTo>
                    <a:lnTo>
                      <a:pt x="304" y="706"/>
                    </a:lnTo>
                    <a:lnTo>
                      <a:pt x="304" y="750"/>
                    </a:lnTo>
                    <a:lnTo>
                      <a:pt x="304" y="793"/>
                    </a:lnTo>
                    <a:lnTo>
                      <a:pt x="304" y="838"/>
                    </a:lnTo>
                    <a:lnTo>
                      <a:pt x="305" y="882"/>
                    </a:lnTo>
                    <a:lnTo>
                      <a:pt x="305" y="926"/>
                    </a:lnTo>
                    <a:lnTo>
                      <a:pt x="305" y="966"/>
                    </a:lnTo>
                    <a:lnTo>
                      <a:pt x="305" y="1004"/>
                    </a:lnTo>
                    <a:lnTo>
                      <a:pt x="305" y="1037"/>
                    </a:lnTo>
                    <a:lnTo>
                      <a:pt x="305" y="1066"/>
                    </a:lnTo>
                    <a:lnTo>
                      <a:pt x="305" y="1067"/>
                    </a:lnTo>
                    <a:lnTo>
                      <a:pt x="306" y="1073"/>
                    </a:lnTo>
                    <a:lnTo>
                      <a:pt x="310" y="1079"/>
                    </a:lnTo>
                    <a:lnTo>
                      <a:pt x="315" y="1088"/>
                    </a:lnTo>
                    <a:lnTo>
                      <a:pt x="323" y="1096"/>
                    </a:lnTo>
                    <a:lnTo>
                      <a:pt x="335" y="1103"/>
                    </a:lnTo>
                    <a:lnTo>
                      <a:pt x="351" y="1108"/>
                    </a:lnTo>
                    <a:lnTo>
                      <a:pt x="372" y="1111"/>
                    </a:lnTo>
                    <a:lnTo>
                      <a:pt x="392" y="1108"/>
                    </a:lnTo>
                    <a:lnTo>
                      <a:pt x="408" y="1103"/>
                    </a:lnTo>
                    <a:lnTo>
                      <a:pt x="420" y="1096"/>
                    </a:lnTo>
                    <a:lnTo>
                      <a:pt x="429" y="1089"/>
                    </a:lnTo>
                    <a:lnTo>
                      <a:pt x="434" y="1080"/>
                    </a:lnTo>
                    <a:lnTo>
                      <a:pt x="437" y="1073"/>
                    </a:lnTo>
                    <a:lnTo>
                      <a:pt x="438" y="1068"/>
                    </a:lnTo>
                    <a:lnTo>
                      <a:pt x="438" y="1067"/>
                    </a:lnTo>
                    <a:lnTo>
                      <a:pt x="440" y="166"/>
                    </a:lnTo>
                    <a:lnTo>
                      <a:pt x="466" y="166"/>
                    </a:lnTo>
                    <a:lnTo>
                      <a:pt x="466" y="500"/>
                    </a:lnTo>
                    <a:lnTo>
                      <a:pt x="468" y="503"/>
                    </a:lnTo>
                    <a:lnTo>
                      <a:pt x="469" y="509"/>
                    </a:lnTo>
                    <a:lnTo>
                      <a:pt x="472" y="517"/>
                    </a:lnTo>
                    <a:lnTo>
                      <a:pt x="477" y="527"/>
                    </a:lnTo>
                    <a:lnTo>
                      <a:pt x="483" y="537"/>
                    </a:lnTo>
                    <a:lnTo>
                      <a:pt x="493" y="545"/>
                    </a:lnTo>
                    <a:lnTo>
                      <a:pt x="505" y="551"/>
                    </a:lnTo>
                    <a:lnTo>
                      <a:pt x="520" y="554"/>
                    </a:lnTo>
                    <a:lnTo>
                      <a:pt x="536" y="551"/>
                    </a:lnTo>
                    <a:lnTo>
                      <a:pt x="548" y="545"/>
                    </a:lnTo>
                    <a:lnTo>
                      <a:pt x="557" y="537"/>
                    </a:lnTo>
                    <a:lnTo>
                      <a:pt x="563" y="527"/>
                    </a:lnTo>
                    <a:lnTo>
                      <a:pt x="570" y="517"/>
                    </a:lnTo>
                    <a:lnTo>
                      <a:pt x="573" y="510"/>
                    </a:lnTo>
                    <a:lnTo>
                      <a:pt x="573" y="508"/>
                    </a:lnTo>
                    <a:lnTo>
                      <a:pt x="573" y="79"/>
                    </a:lnTo>
                    <a:lnTo>
                      <a:pt x="572" y="68"/>
                    </a:lnTo>
                    <a:lnTo>
                      <a:pt x="561" y="47"/>
                    </a:lnTo>
                    <a:lnTo>
                      <a:pt x="546" y="28"/>
                    </a:lnTo>
                    <a:lnTo>
                      <a:pt x="528" y="14"/>
                    </a:lnTo>
                    <a:lnTo>
                      <a:pt x="506" y="4"/>
                    </a:lnTo>
                    <a:lnTo>
                      <a:pt x="485" y="0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FCC66"/>
              </a:solidFill>
              <a:ln w="0">
                <a:noFill/>
                <a:prstDash val="solid"/>
                <a:round/>
                <a:headEnd/>
                <a:tailEnd/>
              </a:ln>
              <a:effectLst>
                <a:outerShdw dist="91581" dir="3378596" algn="ctr" rotWithShape="0">
                  <a:srgbClr val="0000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</a:endParaRPr>
              </a:p>
            </p:txBody>
          </p:sp>
        </p:grpSp>
      </p:grpSp>
      <p:sp>
        <p:nvSpPr>
          <p:cNvPr id="15" name="Прямоугольник 14"/>
          <p:cNvSpPr/>
          <p:nvPr/>
        </p:nvSpPr>
        <p:spPr>
          <a:xfrm>
            <a:off x="1403648" y="2060848"/>
            <a:ext cx="1080120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1988840"/>
            <a:ext cx="1080120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3"/>
          <p:cNvSpPr>
            <a:spLocks noChangeArrowheads="1"/>
          </p:cNvSpPr>
          <p:nvPr/>
        </p:nvSpPr>
        <p:spPr bwMode="gray">
          <a:xfrm>
            <a:off x="1547813" y="2349500"/>
            <a:ext cx="5759450" cy="1655763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rgbClr val="0099CC"/>
              </a:gs>
              <a:gs pos="100000">
                <a:srgbClr val="00475E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74820" name="AutoShape 4"/>
          <p:cNvSpPr>
            <a:spLocks noChangeArrowheads="1"/>
          </p:cNvSpPr>
          <p:nvPr/>
        </p:nvSpPr>
        <p:spPr bwMode="gray">
          <a:xfrm>
            <a:off x="1692275" y="1125538"/>
            <a:ext cx="5791200" cy="10080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0AF7A">
                  <a:gamma/>
                  <a:shade val="46275"/>
                  <a:invGamma/>
                </a:srgbClr>
              </a:gs>
              <a:gs pos="50000">
                <a:srgbClr val="B0AF7A"/>
              </a:gs>
              <a:gs pos="100000">
                <a:srgbClr val="B0AF7A">
                  <a:gamma/>
                  <a:shade val="46275"/>
                  <a:invGamma/>
                </a:srgb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4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Виды УУД</a:t>
            </a:r>
            <a:endParaRPr lang="en-US" sz="44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50825" y="3213100"/>
            <a:ext cx="2376488" cy="1590675"/>
            <a:chOff x="555" y="2823"/>
            <a:chExt cx="973" cy="1065"/>
          </a:xfrm>
        </p:grpSpPr>
        <p:pic>
          <p:nvPicPr>
            <p:cNvPr id="7196" name="Picture 6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7" name="Oval 7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925800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8" name="Oval 8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85001"/>
                  </a:srgbClr>
                </a:gs>
                <a:gs pos="100000">
                  <a:srgbClr val="A261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9" name="Oval 9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B96F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200" name="Picture 10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4827" name="Text Box 11"/>
          <p:cNvSpPr txBox="1">
            <a:spLocks noChangeArrowheads="1"/>
          </p:cNvSpPr>
          <p:nvPr/>
        </p:nvSpPr>
        <p:spPr bwMode="auto">
          <a:xfrm>
            <a:off x="395536" y="3789040"/>
            <a:ext cx="2016224" cy="5040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1"/>
                </a:solidFill>
                <a:latin typeface="Verdana" pitchFamily="34" charset="0"/>
              </a:rPr>
              <a:t>Личностный</a:t>
            </a:r>
            <a:endParaRPr lang="en-US" b="1" dirty="0">
              <a:solidFill>
                <a:schemeClr val="bg1"/>
              </a:solidFill>
              <a:latin typeface="Verdana" pitchFamily="34" charset="0"/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403350" y="4508500"/>
            <a:ext cx="2663825" cy="1873250"/>
            <a:chOff x="555" y="2823"/>
            <a:chExt cx="973" cy="1065"/>
          </a:xfrm>
        </p:grpSpPr>
        <p:pic>
          <p:nvPicPr>
            <p:cNvPr id="7191" name="Picture 13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2" name="Oval 14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F0EA00"/>
                </a:gs>
                <a:gs pos="100000">
                  <a:srgbClr val="898600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3" name="Oval 15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F0EA00">
                    <a:alpha val="85001"/>
                  </a:srgbClr>
                </a:gs>
                <a:gs pos="100000">
                  <a:srgbClr val="9895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4" name="Oval 16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F0EA00"/>
                </a:gs>
                <a:gs pos="100000">
                  <a:srgbClr val="AEAA0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195" name="Picture 17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4834" name="Text Box 18"/>
          <p:cNvSpPr txBox="1">
            <a:spLocks noChangeArrowheads="1"/>
          </p:cNvSpPr>
          <p:nvPr/>
        </p:nvSpPr>
        <p:spPr bwMode="auto">
          <a:xfrm>
            <a:off x="1619672" y="5157192"/>
            <a:ext cx="2304256" cy="6480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0000"/>
                </a:solidFill>
                <a:latin typeface="Verdana" pitchFamily="34" charset="0"/>
              </a:rPr>
              <a:t>Регулятивный</a:t>
            </a:r>
            <a:endParaRPr 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211638" y="4508500"/>
            <a:ext cx="2808287" cy="1951038"/>
            <a:chOff x="555" y="2823"/>
            <a:chExt cx="973" cy="1065"/>
          </a:xfrm>
        </p:grpSpPr>
        <p:pic>
          <p:nvPicPr>
            <p:cNvPr id="7186" name="Picture 20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7" name="Oval 21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30C230"/>
                </a:gs>
                <a:gs pos="100000">
                  <a:srgbClr val="1B6F1B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8" name="Oval 22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30C230">
                    <a:alpha val="85001"/>
                  </a:srgbClr>
                </a:gs>
                <a:gs pos="100000">
                  <a:srgbClr val="1F7B1F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9" name="Oval 23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30C230"/>
                </a:gs>
                <a:gs pos="100000">
                  <a:srgbClr val="238D23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190" name="Picture 24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4841" name="Text Box 25"/>
          <p:cNvSpPr txBox="1">
            <a:spLocks noChangeArrowheads="1"/>
          </p:cNvSpPr>
          <p:nvPr/>
        </p:nvSpPr>
        <p:spPr bwMode="auto">
          <a:xfrm>
            <a:off x="4355976" y="5157192"/>
            <a:ext cx="2525050" cy="792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latin typeface="Verdana" pitchFamily="34" charset="0"/>
              </a:rPr>
              <a:t>Познавательный</a:t>
            </a:r>
            <a:r>
              <a:rPr lang="ru-RU" b="1" dirty="0">
                <a:solidFill>
                  <a:srgbClr val="000000"/>
                </a:solidFill>
                <a:latin typeface="Verdana" pitchFamily="34" charset="0"/>
              </a:rPr>
              <a:t> </a:t>
            </a:r>
            <a:endParaRPr lang="en-US" b="1" dirty="0">
              <a:solidFill>
                <a:srgbClr val="000000"/>
              </a:solidFill>
              <a:latin typeface="Verdana" pitchFamily="34" charset="0"/>
            </a:endParaRPr>
          </a:p>
        </p:txBody>
      </p: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6156325" y="3213100"/>
            <a:ext cx="2663825" cy="1835150"/>
            <a:chOff x="555" y="2823"/>
            <a:chExt cx="973" cy="1065"/>
          </a:xfrm>
        </p:grpSpPr>
        <p:pic>
          <p:nvPicPr>
            <p:cNvPr id="7181" name="Picture 27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6" y="3718"/>
              <a:ext cx="819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2" name="Oval 28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rgbClr val="AE50E2"/>
                </a:gs>
                <a:gs pos="100000">
                  <a:srgbClr val="642E81"/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3" name="Oval 29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rgbClr val="AE50E2">
                    <a:alpha val="85001"/>
                  </a:srgbClr>
                </a:gs>
                <a:gs pos="100000">
                  <a:srgbClr val="6F3390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4" name="Oval 30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gradFill rotWithShape="1">
              <a:gsLst>
                <a:gs pos="0">
                  <a:srgbClr val="AE50E2"/>
                </a:gs>
                <a:gs pos="100000">
                  <a:srgbClr val="7E3AA4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185" name="Picture 31" descr="Picture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2880"/>
              <a:ext cx="616" cy="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4848" name="Text Box 32"/>
          <p:cNvSpPr txBox="1">
            <a:spLocks noChangeArrowheads="1"/>
          </p:cNvSpPr>
          <p:nvPr/>
        </p:nvSpPr>
        <p:spPr bwMode="auto">
          <a:xfrm>
            <a:off x="6228184" y="3789040"/>
            <a:ext cx="2520280" cy="7200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1"/>
                </a:solidFill>
                <a:latin typeface="Verdana" pitchFamily="34" charset="0"/>
              </a:rPr>
              <a:t>Коммуникативный </a:t>
            </a:r>
            <a:endParaRPr lang="en-US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180" name="Заголовок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gray">
          <a:xfrm>
            <a:off x="2590800" y="2133600"/>
            <a:ext cx="4038600" cy="3962400"/>
          </a:xfrm>
          <a:prstGeom prst="ellipse">
            <a:avLst/>
          </a:prstGeom>
          <a:gradFill rotWithShape="1">
            <a:gsLst>
              <a:gs pos="0">
                <a:srgbClr val="CCECFF"/>
              </a:gs>
              <a:gs pos="100000">
                <a:srgbClr val="FFFFFF"/>
              </a:gs>
            </a:gsLst>
            <a:lin ang="5400000" scaled="1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81400" y="3124200"/>
            <a:ext cx="2057400" cy="2133600"/>
            <a:chOff x="2016" y="1920"/>
            <a:chExt cx="1680" cy="1680"/>
          </a:xfrm>
        </p:grpSpPr>
        <p:sp>
          <p:nvSpPr>
            <p:cNvPr id="15409" name="Oval 5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00CC99"/>
                </a:gs>
                <a:gs pos="100000">
                  <a:srgbClr val="005D46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10" name="Freeform 6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>
                <a:gd name="T0" fmla="*/ 1228 w 1321"/>
                <a:gd name="T1" fmla="*/ 283 h 712"/>
                <a:gd name="T2" fmla="*/ 1244 w 1321"/>
                <a:gd name="T3" fmla="*/ 313 h 712"/>
                <a:gd name="T4" fmla="*/ 1247 w 1321"/>
                <a:gd name="T5" fmla="*/ 339 h 712"/>
                <a:gd name="T6" fmla="*/ 1242 w 1321"/>
                <a:gd name="T7" fmla="*/ 364 h 712"/>
                <a:gd name="T8" fmla="*/ 1225 w 1321"/>
                <a:gd name="T9" fmla="*/ 388 h 712"/>
                <a:gd name="T10" fmla="*/ 1201 w 1321"/>
                <a:gd name="T11" fmla="*/ 409 h 712"/>
                <a:gd name="T12" fmla="*/ 1170 w 1321"/>
                <a:gd name="T13" fmla="*/ 427 h 712"/>
                <a:gd name="T14" fmla="*/ 1129 w 1321"/>
                <a:gd name="T15" fmla="*/ 443 h 712"/>
                <a:gd name="T16" fmla="*/ 1083 w 1321"/>
                <a:gd name="T17" fmla="*/ 459 h 712"/>
                <a:gd name="T18" fmla="*/ 1031 w 1321"/>
                <a:gd name="T19" fmla="*/ 471 h 712"/>
                <a:gd name="T20" fmla="*/ 973 w 1321"/>
                <a:gd name="T21" fmla="*/ 482 h 712"/>
                <a:gd name="T22" fmla="*/ 913 w 1321"/>
                <a:gd name="T23" fmla="*/ 490 h 712"/>
                <a:gd name="T24" fmla="*/ 846 w 1321"/>
                <a:gd name="T25" fmla="*/ 497 h 712"/>
                <a:gd name="T26" fmla="*/ 778 w 1321"/>
                <a:gd name="T27" fmla="*/ 501 h 712"/>
                <a:gd name="T28" fmla="*/ 751 w 1321"/>
                <a:gd name="T29" fmla="*/ 503 h 712"/>
                <a:gd name="T30" fmla="*/ 449 w 1321"/>
                <a:gd name="T31" fmla="*/ 503 h 712"/>
                <a:gd name="T32" fmla="*/ 445 w 1321"/>
                <a:gd name="T33" fmla="*/ 503 h 712"/>
                <a:gd name="T34" fmla="*/ 386 w 1321"/>
                <a:gd name="T35" fmla="*/ 500 h 712"/>
                <a:gd name="T36" fmla="*/ 329 w 1321"/>
                <a:gd name="T37" fmla="*/ 497 h 712"/>
                <a:gd name="T38" fmla="*/ 275 w 1321"/>
                <a:gd name="T39" fmla="*/ 492 h 712"/>
                <a:gd name="T40" fmla="*/ 223 w 1321"/>
                <a:gd name="T41" fmla="*/ 487 h 712"/>
                <a:gd name="T42" fmla="*/ 176 w 1321"/>
                <a:gd name="T43" fmla="*/ 478 h 712"/>
                <a:gd name="T44" fmla="*/ 132 w 1321"/>
                <a:gd name="T45" fmla="*/ 467 h 712"/>
                <a:gd name="T46" fmla="*/ 96 w 1321"/>
                <a:gd name="T47" fmla="*/ 458 h 712"/>
                <a:gd name="T48" fmla="*/ 64 w 1321"/>
                <a:gd name="T49" fmla="*/ 445 h 712"/>
                <a:gd name="T50" fmla="*/ 36 w 1321"/>
                <a:gd name="T51" fmla="*/ 429 h 712"/>
                <a:gd name="T52" fmla="*/ 18 w 1321"/>
                <a:gd name="T53" fmla="*/ 411 h 712"/>
                <a:gd name="T54" fmla="*/ 6 w 1321"/>
                <a:gd name="T55" fmla="*/ 391 h 712"/>
                <a:gd name="T56" fmla="*/ 0 w 1321"/>
                <a:gd name="T57" fmla="*/ 370 h 712"/>
                <a:gd name="T58" fmla="*/ 0 w 1321"/>
                <a:gd name="T59" fmla="*/ 367 h 712"/>
                <a:gd name="T60" fmla="*/ 4 w 1321"/>
                <a:gd name="T61" fmla="*/ 344 h 712"/>
                <a:gd name="T62" fmla="*/ 16 w 1321"/>
                <a:gd name="T63" fmla="*/ 315 h 712"/>
                <a:gd name="T64" fmla="*/ 48 w 1321"/>
                <a:gd name="T65" fmla="*/ 261 h 712"/>
                <a:gd name="T66" fmla="*/ 88 w 1321"/>
                <a:gd name="T67" fmla="*/ 211 h 712"/>
                <a:gd name="T68" fmla="*/ 138 w 1321"/>
                <a:gd name="T69" fmla="*/ 166 h 712"/>
                <a:gd name="T70" fmla="*/ 192 w 1321"/>
                <a:gd name="T71" fmla="*/ 125 h 712"/>
                <a:gd name="T72" fmla="*/ 255 w 1321"/>
                <a:gd name="T73" fmla="*/ 88 h 712"/>
                <a:gd name="T74" fmla="*/ 323 w 1321"/>
                <a:gd name="T75" fmla="*/ 58 h 712"/>
                <a:gd name="T76" fmla="*/ 391 w 1321"/>
                <a:gd name="T77" fmla="*/ 33 h 712"/>
                <a:gd name="T78" fmla="*/ 470 w 1321"/>
                <a:gd name="T79" fmla="*/ 15 h 712"/>
                <a:gd name="T80" fmla="*/ 548 w 1321"/>
                <a:gd name="T81" fmla="*/ 4 h 712"/>
                <a:gd name="T82" fmla="*/ 630 w 1321"/>
                <a:gd name="T83" fmla="*/ 0 h 712"/>
                <a:gd name="T84" fmla="*/ 630 w 1321"/>
                <a:gd name="T85" fmla="*/ 0 h 712"/>
                <a:gd name="T86" fmla="*/ 717 w 1321"/>
                <a:gd name="T87" fmla="*/ 4 h 712"/>
                <a:gd name="T88" fmla="*/ 800 w 1321"/>
                <a:gd name="T89" fmla="*/ 16 h 712"/>
                <a:gd name="T90" fmla="*/ 880 w 1321"/>
                <a:gd name="T91" fmla="*/ 37 h 712"/>
                <a:gd name="T92" fmla="*/ 954 w 1321"/>
                <a:gd name="T93" fmla="*/ 63 h 712"/>
                <a:gd name="T94" fmla="*/ 1022 w 1321"/>
                <a:gd name="T95" fmla="*/ 97 h 712"/>
                <a:gd name="T96" fmla="*/ 1085 w 1321"/>
                <a:gd name="T97" fmla="*/ 137 h 712"/>
                <a:gd name="T98" fmla="*/ 1141 w 1321"/>
                <a:gd name="T99" fmla="*/ 181 h 712"/>
                <a:gd name="T100" fmla="*/ 1188 w 1321"/>
                <a:gd name="T101" fmla="*/ 229 h 712"/>
                <a:gd name="T102" fmla="*/ 1228 w 1321"/>
                <a:gd name="T103" fmla="*/ 283 h 712"/>
                <a:gd name="T104" fmla="*/ 1228 w 1321"/>
                <a:gd name="T105" fmla="*/ 28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00CC99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52295" name="Text Box 7"/>
          <p:cNvSpPr txBox="1">
            <a:spLocks noChangeArrowheads="1"/>
          </p:cNvSpPr>
          <p:nvPr/>
        </p:nvSpPr>
        <p:spPr bwMode="gray">
          <a:xfrm>
            <a:off x="3851275" y="3860800"/>
            <a:ext cx="15303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КУУД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191000" y="1727200"/>
            <a:ext cx="685800" cy="658813"/>
            <a:chOff x="2640" y="1088"/>
            <a:chExt cx="432" cy="415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640" y="1088"/>
              <a:ext cx="432" cy="415"/>
              <a:chOff x="2016" y="1920"/>
              <a:chExt cx="1680" cy="1680"/>
            </a:xfrm>
          </p:grpSpPr>
          <p:sp>
            <p:nvSpPr>
              <p:cNvPr id="15407" name="Oval 10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CC00"/>
                  </a:gs>
                  <a:gs pos="100000">
                    <a:srgbClr val="6C5600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08" name="Freeform 11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28 w 1321"/>
                  <a:gd name="T1" fmla="*/ 283 h 712"/>
                  <a:gd name="T2" fmla="*/ 1244 w 1321"/>
                  <a:gd name="T3" fmla="*/ 313 h 712"/>
                  <a:gd name="T4" fmla="*/ 1247 w 1321"/>
                  <a:gd name="T5" fmla="*/ 339 h 712"/>
                  <a:gd name="T6" fmla="*/ 1242 w 1321"/>
                  <a:gd name="T7" fmla="*/ 364 h 712"/>
                  <a:gd name="T8" fmla="*/ 1225 w 1321"/>
                  <a:gd name="T9" fmla="*/ 388 h 712"/>
                  <a:gd name="T10" fmla="*/ 1201 w 1321"/>
                  <a:gd name="T11" fmla="*/ 409 h 712"/>
                  <a:gd name="T12" fmla="*/ 1170 w 1321"/>
                  <a:gd name="T13" fmla="*/ 427 h 712"/>
                  <a:gd name="T14" fmla="*/ 1129 w 1321"/>
                  <a:gd name="T15" fmla="*/ 443 h 712"/>
                  <a:gd name="T16" fmla="*/ 1083 w 1321"/>
                  <a:gd name="T17" fmla="*/ 459 h 712"/>
                  <a:gd name="T18" fmla="*/ 1031 w 1321"/>
                  <a:gd name="T19" fmla="*/ 471 h 712"/>
                  <a:gd name="T20" fmla="*/ 973 w 1321"/>
                  <a:gd name="T21" fmla="*/ 482 h 712"/>
                  <a:gd name="T22" fmla="*/ 913 w 1321"/>
                  <a:gd name="T23" fmla="*/ 490 h 712"/>
                  <a:gd name="T24" fmla="*/ 846 w 1321"/>
                  <a:gd name="T25" fmla="*/ 497 h 712"/>
                  <a:gd name="T26" fmla="*/ 778 w 1321"/>
                  <a:gd name="T27" fmla="*/ 501 h 712"/>
                  <a:gd name="T28" fmla="*/ 751 w 1321"/>
                  <a:gd name="T29" fmla="*/ 503 h 712"/>
                  <a:gd name="T30" fmla="*/ 449 w 1321"/>
                  <a:gd name="T31" fmla="*/ 503 h 712"/>
                  <a:gd name="T32" fmla="*/ 445 w 1321"/>
                  <a:gd name="T33" fmla="*/ 503 h 712"/>
                  <a:gd name="T34" fmla="*/ 386 w 1321"/>
                  <a:gd name="T35" fmla="*/ 500 h 712"/>
                  <a:gd name="T36" fmla="*/ 329 w 1321"/>
                  <a:gd name="T37" fmla="*/ 497 h 712"/>
                  <a:gd name="T38" fmla="*/ 275 w 1321"/>
                  <a:gd name="T39" fmla="*/ 492 h 712"/>
                  <a:gd name="T40" fmla="*/ 223 w 1321"/>
                  <a:gd name="T41" fmla="*/ 487 h 712"/>
                  <a:gd name="T42" fmla="*/ 176 w 1321"/>
                  <a:gd name="T43" fmla="*/ 478 h 712"/>
                  <a:gd name="T44" fmla="*/ 132 w 1321"/>
                  <a:gd name="T45" fmla="*/ 467 h 712"/>
                  <a:gd name="T46" fmla="*/ 96 w 1321"/>
                  <a:gd name="T47" fmla="*/ 458 h 712"/>
                  <a:gd name="T48" fmla="*/ 64 w 1321"/>
                  <a:gd name="T49" fmla="*/ 445 h 712"/>
                  <a:gd name="T50" fmla="*/ 36 w 1321"/>
                  <a:gd name="T51" fmla="*/ 429 h 712"/>
                  <a:gd name="T52" fmla="*/ 18 w 1321"/>
                  <a:gd name="T53" fmla="*/ 411 h 712"/>
                  <a:gd name="T54" fmla="*/ 6 w 1321"/>
                  <a:gd name="T55" fmla="*/ 391 h 712"/>
                  <a:gd name="T56" fmla="*/ 0 w 1321"/>
                  <a:gd name="T57" fmla="*/ 370 h 712"/>
                  <a:gd name="T58" fmla="*/ 0 w 1321"/>
                  <a:gd name="T59" fmla="*/ 367 h 712"/>
                  <a:gd name="T60" fmla="*/ 4 w 1321"/>
                  <a:gd name="T61" fmla="*/ 344 h 712"/>
                  <a:gd name="T62" fmla="*/ 16 w 1321"/>
                  <a:gd name="T63" fmla="*/ 315 h 712"/>
                  <a:gd name="T64" fmla="*/ 48 w 1321"/>
                  <a:gd name="T65" fmla="*/ 261 h 712"/>
                  <a:gd name="T66" fmla="*/ 88 w 1321"/>
                  <a:gd name="T67" fmla="*/ 211 h 712"/>
                  <a:gd name="T68" fmla="*/ 138 w 1321"/>
                  <a:gd name="T69" fmla="*/ 166 h 712"/>
                  <a:gd name="T70" fmla="*/ 192 w 1321"/>
                  <a:gd name="T71" fmla="*/ 125 h 712"/>
                  <a:gd name="T72" fmla="*/ 255 w 1321"/>
                  <a:gd name="T73" fmla="*/ 88 h 712"/>
                  <a:gd name="T74" fmla="*/ 323 w 1321"/>
                  <a:gd name="T75" fmla="*/ 58 h 712"/>
                  <a:gd name="T76" fmla="*/ 391 w 1321"/>
                  <a:gd name="T77" fmla="*/ 33 h 712"/>
                  <a:gd name="T78" fmla="*/ 470 w 1321"/>
                  <a:gd name="T79" fmla="*/ 15 h 712"/>
                  <a:gd name="T80" fmla="*/ 548 w 1321"/>
                  <a:gd name="T81" fmla="*/ 4 h 712"/>
                  <a:gd name="T82" fmla="*/ 630 w 1321"/>
                  <a:gd name="T83" fmla="*/ 0 h 712"/>
                  <a:gd name="T84" fmla="*/ 630 w 1321"/>
                  <a:gd name="T85" fmla="*/ 0 h 712"/>
                  <a:gd name="T86" fmla="*/ 717 w 1321"/>
                  <a:gd name="T87" fmla="*/ 4 h 712"/>
                  <a:gd name="T88" fmla="*/ 800 w 1321"/>
                  <a:gd name="T89" fmla="*/ 16 h 712"/>
                  <a:gd name="T90" fmla="*/ 880 w 1321"/>
                  <a:gd name="T91" fmla="*/ 37 h 712"/>
                  <a:gd name="T92" fmla="*/ 954 w 1321"/>
                  <a:gd name="T93" fmla="*/ 63 h 712"/>
                  <a:gd name="T94" fmla="*/ 1022 w 1321"/>
                  <a:gd name="T95" fmla="*/ 97 h 712"/>
                  <a:gd name="T96" fmla="*/ 1085 w 1321"/>
                  <a:gd name="T97" fmla="*/ 137 h 712"/>
                  <a:gd name="T98" fmla="*/ 1141 w 1321"/>
                  <a:gd name="T99" fmla="*/ 181 h 712"/>
                  <a:gd name="T100" fmla="*/ 1188 w 1321"/>
                  <a:gd name="T101" fmla="*/ 229 h 712"/>
                  <a:gd name="T102" fmla="*/ 1228 w 1321"/>
                  <a:gd name="T103" fmla="*/ 283 h 712"/>
                  <a:gd name="T104" fmla="*/ 1228 w 1321"/>
                  <a:gd name="T105" fmla="*/ 28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CC00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00" name="Text Box 12"/>
            <p:cNvSpPr txBox="1">
              <a:spLocks noChangeArrowheads="1"/>
            </p:cNvSpPr>
            <p:nvPr/>
          </p:nvSpPr>
          <p:spPr bwMode="gray">
            <a:xfrm>
              <a:off x="2738" y="1152"/>
              <a:ext cx="25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5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549650" y="5065713"/>
            <a:ext cx="319088" cy="279400"/>
            <a:chOff x="2236" y="3191"/>
            <a:chExt cx="201" cy="176"/>
          </a:xfrm>
        </p:grpSpPr>
        <p:sp>
          <p:nvSpPr>
            <p:cNvPr id="15403" name="Oval 14"/>
            <p:cNvSpPr>
              <a:spLocks noChangeArrowheads="1"/>
            </p:cNvSpPr>
            <p:nvPr/>
          </p:nvSpPr>
          <p:spPr bwMode="gray">
            <a:xfrm rot="-3372907">
              <a:off x="2239" y="3282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2288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404" name="Oval 15"/>
            <p:cNvSpPr>
              <a:spLocks noChangeArrowheads="1"/>
            </p:cNvSpPr>
            <p:nvPr/>
          </p:nvSpPr>
          <p:spPr bwMode="gray">
            <a:xfrm rot="-3372907">
              <a:off x="2353" y="3188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33CCCC"/>
                </a:gs>
                <a:gs pos="100000">
                  <a:srgbClr val="22888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2895600" y="5329238"/>
            <a:ext cx="685800" cy="685800"/>
            <a:chOff x="1824" y="3357"/>
            <a:chExt cx="432" cy="432"/>
          </a:xfrm>
        </p:grpSpPr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1824" y="3357"/>
              <a:ext cx="432" cy="432"/>
              <a:chOff x="2016" y="1920"/>
              <a:chExt cx="1680" cy="1680"/>
            </a:xfrm>
          </p:grpSpPr>
          <p:sp>
            <p:nvSpPr>
              <p:cNvPr id="15401" name="Oval 18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33CCCC"/>
                  </a:gs>
                  <a:gs pos="100000">
                    <a:srgbClr val="0C3232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402" name="Freeform 19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28 w 1321"/>
                  <a:gd name="T1" fmla="*/ 283 h 712"/>
                  <a:gd name="T2" fmla="*/ 1244 w 1321"/>
                  <a:gd name="T3" fmla="*/ 313 h 712"/>
                  <a:gd name="T4" fmla="*/ 1247 w 1321"/>
                  <a:gd name="T5" fmla="*/ 339 h 712"/>
                  <a:gd name="T6" fmla="*/ 1242 w 1321"/>
                  <a:gd name="T7" fmla="*/ 364 h 712"/>
                  <a:gd name="T8" fmla="*/ 1225 w 1321"/>
                  <a:gd name="T9" fmla="*/ 388 h 712"/>
                  <a:gd name="T10" fmla="*/ 1201 w 1321"/>
                  <a:gd name="T11" fmla="*/ 409 h 712"/>
                  <a:gd name="T12" fmla="*/ 1170 w 1321"/>
                  <a:gd name="T13" fmla="*/ 427 h 712"/>
                  <a:gd name="T14" fmla="*/ 1129 w 1321"/>
                  <a:gd name="T15" fmla="*/ 443 h 712"/>
                  <a:gd name="T16" fmla="*/ 1083 w 1321"/>
                  <a:gd name="T17" fmla="*/ 459 h 712"/>
                  <a:gd name="T18" fmla="*/ 1031 w 1321"/>
                  <a:gd name="T19" fmla="*/ 471 h 712"/>
                  <a:gd name="T20" fmla="*/ 973 w 1321"/>
                  <a:gd name="T21" fmla="*/ 482 h 712"/>
                  <a:gd name="T22" fmla="*/ 913 w 1321"/>
                  <a:gd name="T23" fmla="*/ 490 h 712"/>
                  <a:gd name="T24" fmla="*/ 846 w 1321"/>
                  <a:gd name="T25" fmla="*/ 497 h 712"/>
                  <a:gd name="T26" fmla="*/ 778 w 1321"/>
                  <a:gd name="T27" fmla="*/ 501 h 712"/>
                  <a:gd name="T28" fmla="*/ 751 w 1321"/>
                  <a:gd name="T29" fmla="*/ 503 h 712"/>
                  <a:gd name="T30" fmla="*/ 449 w 1321"/>
                  <a:gd name="T31" fmla="*/ 503 h 712"/>
                  <a:gd name="T32" fmla="*/ 445 w 1321"/>
                  <a:gd name="T33" fmla="*/ 503 h 712"/>
                  <a:gd name="T34" fmla="*/ 386 w 1321"/>
                  <a:gd name="T35" fmla="*/ 500 h 712"/>
                  <a:gd name="T36" fmla="*/ 329 w 1321"/>
                  <a:gd name="T37" fmla="*/ 497 h 712"/>
                  <a:gd name="T38" fmla="*/ 275 w 1321"/>
                  <a:gd name="T39" fmla="*/ 492 h 712"/>
                  <a:gd name="T40" fmla="*/ 223 w 1321"/>
                  <a:gd name="T41" fmla="*/ 487 h 712"/>
                  <a:gd name="T42" fmla="*/ 176 w 1321"/>
                  <a:gd name="T43" fmla="*/ 478 h 712"/>
                  <a:gd name="T44" fmla="*/ 132 w 1321"/>
                  <a:gd name="T45" fmla="*/ 467 h 712"/>
                  <a:gd name="T46" fmla="*/ 96 w 1321"/>
                  <a:gd name="T47" fmla="*/ 458 h 712"/>
                  <a:gd name="T48" fmla="*/ 64 w 1321"/>
                  <a:gd name="T49" fmla="*/ 445 h 712"/>
                  <a:gd name="T50" fmla="*/ 36 w 1321"/>
                  <a:gd name="T51" fmla="*/ 429 h 712"/>
                  <a:gd name="T52" fmla="*/ 18 w 1321"/>
                  <a:gd name="T53" fmla="*/ 411 h 712"/>
                  <a:gd name="T54" fmla="*/ 6 w 1321"/>
                  <a:gd name="T55" fmla="*/ 391 h 712"/>
                  <a:gd name="T56" fmla="*/ 0 w 1321"/>
                  <a:gd name="T57" fmla="*/ 370 h 712"/>
                  <a:gd name="T58" fmla="*/ 0 w 1321"/>
                  <a:gd name="T59" fmla="*/ 367 h 712"/>
                  <a:gd name="T60" fmla="*/ 4 w 1321"/>
                  <a:gd name="T61" fmla="*/ 344 h 712"/>
                  <a:gd name="T62" fmla="*/ 16 w 1321"/>
                  <a:gd name="T63" fmla="*/ 315 h 712"/>
                  <a:gd name="T64" fmla="*/ 48 w 1321"/>
                  <a:gd name="T65" fmla="*/ 261 h 712"/>
                  <a:gd name="T66" fmla="*/ 88 w 1321"/>
                  <a:gd name="T67" fmla="*/ 211 h 712"/>
                  <a:gd name="T68" fmla="*/ 138 w 1321"/>
                  <a:gd name="T69" fmla="*/ 166 h 712"/>
                  <a:gd name="T70" fmla="*/ 192 w 1321"/>
                  <a:gd name="T71" fmla="*/ 125 h 712"/>
                  <a:gd name="T72" fmla="*/ 255 w 1321"/>
                  <a:gd name="T73" fmla="*/ 88 h 712"/>
                  <a:gd name="T74" fmla="*/ 323 w 1321"/>
                  <a:gd name="T75" fmla="*/ 58 h 712"/>
                  <a:gd name="T76" fmla="*/ 391 w 1321"/>
                  <a:gd name="T77" fmla="*/ 33 h 712"/>
                  <a:gd name="T78" fmla="*/ 470 w 1321"/>
                  <a:gd name="T79" fmla="*/ 15 h 712"/>
                  <a:gd name="T80" fmla="*/ 548 w 1321"/>
                  <a:gd name="T81" fmla="*/ 4 h 712"/>
                  <a:gd name="T82" fmla="*/ 630 w 1321"/>
                  <a:gd name="T83" fmla="*/ 0 h 712"/>
                  <a:gd name="T84" fmla="*/ 630 w 1321"/>
                  <a:gd name="T85" fmla="*/ 0 h 712"/>
                  <a:gd name="T86" fmla="*/ 717 w 1321"/>
                  <a:gd name="T87" fmla="*/ 4 h 712"/>
                  <a:gd name="T88" fmla="*/ 800 w 1321"/>
                  <a:gd name="T89" fmla="*/ 16 h 712"/>
                  <a:gd name="T90" fmla="*/ 880 w 1321"/>
                  <a:gd name="T91" fmla="*/ 37 h 712"/>
                  <a:gd name="T92" fmla="*/ 954 w 1321"/>
                  <a:gd name="T93" fmla="*/ 63 h 712"/>
                  <a:gd name="T94" fmla="*/ 1022 w 1321"/>
                  <a:gd name="T95" fmla="*/ 97 h 712"/>
                  <a:gd name="T96" fmla="*/ 1085 w 1321"/>
                  <a:gd name="T97" fmla="*/ 137 h 712"/>
                  <a:gd name="T98" fmla="*/ 1141 w 1321"/>
                  <a:gd name="T99" fmla="*/ 181 h 712"/>
                  <a:gd name="T100" fmla="*/ 1188 w 1321"/>
                  <a:gd name="T101" fmla="*/ 229 h 712"/>
                  <a:gd name="T102" fmla="*/ 1228 w 1321"/>
                  <a:gd name="T103" fmla="*/ 283 h 712"/>
                  <a:gd name="T104" fmla="*/ 1228 w 1321"/>
                  <a:gd name="T105" fmla="*/ 28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33CCCC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08" name="Text Box 20"/>
            <p:cNvSpPr txBox="1">
              <a:spLocks noChangeArrowheads="1"/>
            </p:cNvSpPr>
            <p:nvPr/>
          </p:nvSpPr>
          <p:spPr bwMode="gray">
            <a:xfrm>
              <a:off x="1908" y="3438"/>
              <a:ext cx="25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2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8" name="Group 21"/>
          <p:cNvGrpSpPr>
            <a:grpSpLocks/>
          </p:cNvGrpSpPr>
          <p:nvPr/>
        </p:nvGrpSpPr>
        <p:grpSpPr bwMode="auto">
          <a:xfrm>
            <a:off x="6253163" y="3124200"/>
            <a:ext cx="681037" cy="693738"/>
            <a:chOff x="3938" y="1968"/>
            <a:chExt cx="430" cy="437"/>
          </a:xfrm>
        </p:grpSpPr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2016" y="1920"/>
              <a:chExt cx="1680" cy="1680"/>
            </a:xfrm>
          </p:grpSpPr>
          <p:sp>
            <p:nvSpPr>
              <p:cNvPr id="15397" name="Oval 2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4996E3"/>
                  </a:gs>
                  <a:gs pos="100000">
                    <a:srgbClr val="214467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98" name="Freeform 2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28 w 1321"/>
                  <a:gd name="T1" fmla="*/ 283 h 712"/>
                  <a:gd name="T2" fmla="*/ 1244 w 1321"/>
                  <a:gd name="T3" fmla="*/ 313 h 712"/>
                  <a:gd name="T4" fmla="*/ 1247 w 1321"/>
                  <a:gd name="T5" fmla="*/ 339 h 712"/>
                  <a:gd name="T6" fmla="*/ 1242 w 1321"/>
                  <a:gd name="T7" fmla="*/ 364 h 712"/>
                  <a:gd name="T8" fmla="*/ 1225 w 1321"/>
                  <a:gd name="T9" fmla="*/ 388 h 712"/>
                  <a:gd name="T10" fmla="*/ 1201 w 1321"/>
                  <a:gd name="T11" fmla="*/ 409 h 712"/>
                  <a:gd name="T12" fmla="*/ 1170 w 1321"/>
                  <a:gd name="T13" fmla="*/ 427 h 712"/>
                  <a:gd name="T14" fmla="*/ 1129 w 1321"/>
                  <a:gd name="T15" fmla="*/ 443 h 712"/>
                  <a:gd name="T16" fmla="*/ 1083 w 1321"/>
                  <a:gd name="T17" fmla="*/ 459 h 712"/>
                  <a:gd name="T18" fmla="*/ 1031 w 1321"/>
                  <a:gd name="T19" fmla="*/ 471 h 712"/>
                  <a:gd name="T20" fmla="*/ 973 w 1321"/>
                  <a:gd name="T21" fmla="*/ 482 h 712"/>
                  <a:gd name="T22" fmla="*/ 913 w 1321"/>
                  <a:gd name="T23" fmla="*/ 490 h 712"/>
                  <a:gd name="T24" fmla="*/ 846 w 1321"/>
                  <a:gd name="T25" fmla="*/ 497 h 712"/>
                  <a:gd name="T26" fmla="*/ 778 w 1321"/>
                  <a:gd name="T27" fmla="*/ 501 h 712"/>
                  <a:gd name="T28" fmla="*/ 751 w 1321"/>
                  <a:gd name="T29" fmla="*/ 503 h 712"/>
                  <a:gd name="T30" fmla="*/ 449 w 1321"/>
                  <a:gd name="T31" fmla="*/ 503 h 712"/>
                  <a:gd name="T32" fmla="*/ 445 w 1321"/>
                  <a:gd name="T33" fmla="*/ 503 h 712"/>
                  <a:gd name="T34" fmla="*/ 386 w 1321"/>
                  <a:gd name="T35" fmla="*/ 500 h 712"/>
                  <a:gd name="T36" fmla="*/ 329 w 1321"/>
                  <a:gd name="T37" fmla="*/ 497 h 712"/>
                  <a:gd name="T38" fmla="*/ 275 w 1321"/>
                  <a:gd name="T39" fmla="*/ 492 h 712"/>
                  <a:gd name="T40" fmla="*/ 223 w 1321"/>
                  <a:gd name="T41" fmla="*/ 487 h 712"/>
                  <a:gd name="T42" fmla="*/ 176 w 1321"/>
                  <a:gd name="T43" fmla="*/ 478 h 712"/>
                  <a:gd name="T44" fmla="*/ 132 w 1321"/>
                  <a:gd name="T45" fmla="*/ 467 h 712"/>
                  <a:gd name="T46" fmla="*/ 96 w 1321"/>
                  <a:gd name="T47" fmla="*/ 458 h 712"/>
                  <a:gd name="T48" fmla="*/ 64 w 1321"/>
                  <a:gd name="T49" fmla="*/ 445 h 712"/>
                  <a:gd name="T50" fmla="*/ 36 w 1321"/>
                  <a:gd name="T51" fmla="*/ 429 h 712"/>
                  <a:gd name="T52" fmla="*/ 18 w 1321"/>
                  <a:gd name="T53" fmla="*/ 411 h 712"/>
                  <a:gd name="T54" fmla="*/ 6 w 1321"/>
                  <a:gd name="T55" fmla="*/ 391 h 712"/>
                  <a:gd name="T56" fmla="*/ 0 w 1321"/>
                  <a:gd name="T57" fmla="*/ 370 h 712"/>
                  <a:gd name="T58" fmla="*/ 0 w 1321"/>
                  <a:gd name="T59" fmla="*/ 367 h 712"/>
                  <a:gd name="T60" fmla="*/ 4 w 1321"/>
                  <a:gd name="T61" fmla="*/ 344 h 712"/>
                  <a:gd name="T62" fmla="*/ 16 w 1321"/>
                  <a:gd name="T63" fmla="*/ 315 h 712"/>
                  <a:gd name="T64" fmla="*/ 48 w 1321"/>
                  <a:gd name="T65" fmla="*/ 261 h 712"/>
                  <a:gd name="T66" fmla="*/ 88 w 1321"/>
                  <a:gd name="T67" fmla="*/ 211 h 712"/>
                  <a:gd name="T68" fmla="*/ 138 w 1321"/>
                  <a:gd name="T69" fmla="*/ 166 h 712"/>
                  <a:gd name="T70" fmla="*/ 192 w 1321"/>
                  <a:gd name="T71" fmla="*/ 125 h 712"/>
                  <a:gd name="T72" fmla="*/ 255 w 1321"/>
                  <a:gd name="T73" fmla="*/ 88 h 712"/>
                  <a:gd name="T74" fmla="*/ 323 w 1321"/>
                  <a:gd name="T75" fmla="*/ 58 h 712"/>
                  <a:gd name="T76" fmla="*/ 391 w 1321"/>
                  <a:gd name="T77" fmla="*/ 33 h 712"/>
                  <a:gd name="T78" fmla="*/ 470 w 1321"/>
                  <a:gd name="T79" fmla="*/ 15 h 712"/>
                  <a:gd name="T80" fmla="*/ 548 w 1321"/>
                  <a:gd name="T81" fmla="*/ 4 h 712"/>
                  <a:gd name="T82" fmla="*/ 630 w 1321"/>
                  <a:gd name="T83" fmla="*/ 0 h 712"/>
                  <a:gd name="T84" fmla="*/ 630 w 1321"/>
                  <a:gd name="T85" fmla="*/ 0 h 712"/>
                  <a:gd name="T86" fmla="*/ 717 w 1321"/>
                  <a:gd name="T87" fmla="*/ 4 h 712"/>
                  <a:gd name="T88" fmla="*/ 800 w 1321"/>
                  <a:gd name="T89" fmla="*/ 16 h 712"/>
                  <a:gd name="T90" fmla="*/ 880 w 1321"/>
                  <a:gd name="T91" fmla="*/ 37 h 712"/>
                  <a:gd name="T92" fmla="*/ 954 w 1321"/>
                  <a:gd name="T93" fmla="*/ 63 h 712"/>
                  <a:gd name="T94" fmla="*/ 1022 w 1321"/>
                  <a:gd name="T95" fmla="*/ 97 h 712"/>
                  <a:gd name="T96" fmla="*/ 1085 w 1321"/>
                  <a:gd name="T97" fmla="*/ 137 h 712"/>
                  <a:gd name="T98" fmla="*/ 1141 w 1321"/>
                  <a:gd name="T99" fmla="*/ 181 h 712"/>
                  <a:gd name="T100" fmla="*/ 1188 w 1321"/>
                  <a:gd name="T101" fmla="*/ 229 h 712"/>
                  <a:gd name="T102" fmla="*/ 1228 w 1321"/>
                  <a:gd name="T103" fmla="*/ 283 h 712"/>
                  <a:gd name="T104" fmla="*/ 1228 w 1321"/>
                  <a:gd name="T105" fmla="*/ 28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66A7E8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13" name="Text Box 25"/>
            <p:cNvSpPr txBox="1">
              <a:spLocks noChangeArrowheads="1"/>
            </p:cNvSpPr>
            <p:nvPr/>
          </p:nvSpPr>
          <p:spPr bwMode="gray">
            <a:xfrm>
              <a:off x="4020" y="2028"/>
              <a:ext cx="255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4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5638800" y="5300663"/>
            <a:ext cx="654050" cy="622300"/>
            <a:chOff x="3552" y="3339"/>
            <a:chExt cx="412" cy="392"/>
          </a:xfrm>
        </p:grpSpPr>
        <p:grpSp>
          <p:nvGrpSpPr>
            <p:cNvPr id="11" name="Group 27"/>
            <p:cNvGrpSpPr>
              <a:grpSpLocks/>
            </p:cNvGrpSpPr>
            <p:nvPr/>
          </p:nvGrpSpPr>
          <p:grpSpPr bwMode="auto">
            <a:xfrm>
              <a:off x="3552" y="3339"/>
              <a:ext cx="412" cy="392"/>
              <a:chOff x="2016" y="1920"/>
              <a:chExt cx="1680" cy="1680"/>
            </a:xfrm>
          </p:grpSpPr>
          <p:sp>
            <p:nvSpPr>
              <p:cNvPr id="15393" name="Oval 28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9966FF"/>
                  </a:gs>
                  <a:gs pos="100000">
                    <a:srgbClr val="462E74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94" name="Freeform 29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28 w 1321"/>
                  <a:gd name="T1" fmla="*/ 283 h 712"/>
                  <a:gd name="T2" fmla="*/ 1244 w 1321"/>
                  <a:gd name="T3" fmla="*/ 313 h 712"/>
                  <a:gd name="T4" fmla="*/ 1247 w 1321"/>
                  <a:gd name="T5" fmla="*/ 339 h 712"/>
                  <a:gd name="T6" fmla="*/ 1242 w 1321"/>
                  <a:gd name="T7" fmla="*/ 364 h 712"/>
                  <a:gd name="T8" fmla="*/ 1225 w 1321"/>
                  <a:gd name="T9" fmla="*/ 388 h 712"/>
                  <a:gd name="T10" fmla="*/ 1201 w 1321"/>
                  <a:gd name="T11" fmla="*/ 409 h 712"/>
                  <a:gd name="T12" fmla="*/ 1170 w 1321"/>
                  <a:gd name="T13" fmla="*/ 427 h 712"/>
                  <a:gd name="T14" fmla="*/ 1129 w 1321"/>
                  <a:gd name="T15" fmla="*/ 443 h 712"/>
                  <a:gd name="T16" fmla="*/ 1083 w 1321"/>
                  <a:gd name="T17" fmla="*/ 459 h 712"/>
                  <a:gd name="T18" fmla="*/ 1031 w 1321"/>
                  <a:gd name="T19" fmla="*/ 471 h 712"/>
                  <a:gd name="T20" fmla="*/ 973 w 1321"/>
                  <a:gd name="T21" fmla="*/ 482 h 712"/>
                  <a:gd name="T22" fmla="*/ 913 w 1321"/>
                  <a:gd name="T23" fmla="*/ 490 h 712"/>
                  <a:gd name="T24" fmla="*/ 846 w 1321"/>
                  <a:gd name="T25" fmla="*/ 497 h 712"/>
                  <a:gd name="T26" fmla="*/ 778 w 1321"/>
                  <a:gd name="T27" fmla="*/ 501 h 712"/>
                  <a:gd name="T28" fmla="*/ 751 w 1321"/>
                  <a:gd name="T29" fmla="*/ 503 h 712"/>
                  <a:gd name="T30" fmla="*/ 449 w 1321"/>
                  <a:gd name="T31" fmla="*/ 503 h 712"/>
                  <a:gd name="T32" fmla="*/ 445 w 1321"/>
                  <a:gd name="T33" fmla="*/ 503 h 712"/>
                  <a:gd name="T34" fmla="*/ 386 w 1321"/>
                  <a:gd name="T35" fmla="*/ 500 h 712"/>
                  <a:gd name="T36" fmla="*/ 329 w 1321"/>
                  <a:gd name="T37" fmla="*/ 497 h 712"/>
                  <a:gd name="T38" fmla="*/ 275 w 1321"/>
                  <a:gd name="T39" fmla="*/ 492 h 712"/>
                  <a:gd name="T40" fmla="*/ 223 w 1321"/>
                  <a:gd name="T41" fmla="*/ 487 h 712"/>
                  <a:gd name="T42" fmla="*/ 176 w 1321"/>
                  <a:gd name="T43" fmla="*/ 478 h 712"/>
                  <a:gd name="T44" fmla="*/ 132 w 1321"/>
                  <a:gd name="T45" fmla="*/ 467 h 712"/>
                  <a:gd name="T46" fmla="*/ 96 w 1321"/>
                  <a:gd name="T47" fmla="*/ 458 h 712"/>
                  <a:gd name="T48" fmla="*/ 64 w 1321"/>
                  <a:gd name="T49" fmla="*/ 445 h 712"/>
                  <a:gd name="T50" fmla="*/ 36 w 1321"/>
                  <a:gd name="T51" fmla="*/ 429 h 712"/>
                  <a:gd name="T52" fmla="*/ 18 w 1321"/>
                  <a:gd name="T53" fmla="*/ 411 h 712"/>
                  <a:gd name="T54" fmla="*/ 6 w 1321"/>
                  <a:gd name="T55" fmla="*/ 391 h 712"/>
                  <a:gd name="T56" fmla="*/ 0 w 1321"/>
                  <a:gd name="T57" fmla="*/ 370 h 712"/>
                  <a:gd name="T58" fmla="*/ 0 w 1321"/>
                  <a:gd name="T59" fmla="*/ 367 h 712"/>
                  <a:gd name="T60" fmla="*/ 4 w 1321"/>
                  <a:gd name="T61" fmla="*/ 344 h 712"/>
                  <a:gd name="T62" fmla="*/ 16 w 1321"/>
                  <a:gd name="T63" fmla="*/ 315 h 712"/>
                  <a:gd name="T64" fmla="*/ 48 w 1321"/>
                  <a:gd name="T65" fmla="*/ 261 h 712"/>
                  <a:gd name="T66" fmla="*/ 88 w 1321"/>
                  <a:gd name="T67" fmla="*/ 211 h 712"/>
                  <a:gd name="T68" fmla="*/ 138 w 1321"/>
                  <a:gd name="T69" fmla="*/ 166 h 712"/>
                  <a:gd name="T70" fmla="*/ 192 w 1321"/>
                  <a:gd name="T71" fmla="*/ 125 h 712"/>
                  <a:gd name="T72" fmla="*/ 255 w 1321"/>
                  <a:gd name="T73" fmla="*/ 88 h 712"/>
                  <a:gd name="T74" fmla="*/ 323 w 1321"/>
                  <a:gd name="T75" fmla="*/ 58 h 712"/>
                  <a:gd name="T76" fmla="*/ 391 w 1321"/>
                  <a:gd name="T77" fmla="*/ 33 h 712"/>
                  <a:gd name="T78" fmla="*/ 470 w 1321"/>
                  <a:gd name="T79" fmla="*/ 15 h 712"/>
                  <a:gd name="T80" fmla="*/ 548 w 1321"/>
                  <a:gd name="T81" fmla="*/ 4 h 712"/>
                  <a:gd name="T82" fmla="*/ 630 w 1321"/>
                  <a:gd name="T83" fmla="*/ 0 h 712"/>
                  <a:gd name="T84" fmla="*/ 630 w 1321"/>
                  <a:gd name="T85" fmla="*/ 0 h 712"/>
                  <a:gd name="T86" fmla="*/ 717 w 1321"/>
                  <a:gd name="T87" fmla="*/ 4 h 712"/>
                  <a:gd name="T88" fmla="*/ 800 w 1321"/>
                  <a:gd name="T89" fmla="*/ 16 h 712"/>
                  <a:gd name="T90" fmla="*/ 880 w 1321"/>
                  <a:gd name="T91" fmla="*/ 37 h 712"/>
                  <a:gd name="T92" fmla="*/ 954 w 1321"/>
                  <a:gd name="T93" fmla="*/ 63 h 712"/>
                  <a:gd name="T94" fmla="*/ 1022 w 1321"/>
                  <a:gd name="T95" fmla="*/ 97 h 712"/>
                  <a:gd name="T96" fmla="*/ 1085 w 1321"/>
                  <a:gd name="T97" fmla="*/ 137 h 712"/>
                  <a:gd name="T98" fmla="*/ 1141 w 1321"/>
                  <a:gd name="T99" fmla="*/ 181 h 712"/>
                  <a:gd name="T100" fmla="*/ 1188 w 1321"/>
                  <a:gd name="T101" fmla="*/ 229 h 712"/>
                  <a:gd name="T102" fmla="*/ 1228 w 1321"/>
                  <a:gd name="T103" fmla="*/ 283 h 712"/>
                  <a:gd name="T104" fmla="*/ 1228 w 1321"/>
                  <a:gd name="T105" fmla="*/ 28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9966FF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18" name="Text Box 30"/>
            <p:cNvSpPr txBox="1">
              <a:spLocks noChangeArrowheads="1"/>
            </p:cNvSpPr>
            <p:nvPr/>
          </p:nvSpPr>
          <p:spPr bwMode="gray">
            <a:xfrm>
              <a:off x="3652" y="3360"/>
              <a:ext cx="25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3</a:t>
              </a:r>
              <a:endParaRPr 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2" name="Group 31"/>
          <p:cNvGrpSpPr>
            <a:grpSpLocks/>
          </p:cNvGrpSpPr>
          <p:nvPr/>
        </p:nvGrpSpPr>
        <p:grpSpPr bwMode="auto">
          <a:xfrm>
            <a:off x="2362200" y="3124200"/>
            <a:ext cx="685800" cy="685800"/>
            <a:chOff x="1488" y="1968"/>
            <a:chExt cx="432" cy="432"/>
          </a:xfrm>
        </p:grpSpPr>
        <p:grpSp>
          <p:nvGrpSpPr>
            <p:cNvPr id="13" name="Group 32"/>
            <p:cNvGrpSpPr>
              <a:grpSpLocks/>
            </p:cNvGrpSpPr>
            <p:nvPr/>
          </p:nvGrpSpPr>
          <p:grpSpPr bwMode="auto">
            <a:xfrm>
              <a:off x="1488" y="1968"/>
              <a:ext cx="432" cy="432"/>
              <a:chOff x="2016" y="1920"/>
              <a:chExt cx="1680" cy="1680"/>
            </a:xfrm>
          </p:grpSpPr>
          <p:sp>
            <p:nvSpPr>
              <p:cNvPr id="15389" name="Oval 33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9900"/>
                  </a:gs>
                  <a:gs pos="100000">
                    <a:srgbClr val="744600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390" name="Freeform 34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28 w 1321"/>
                  <a:gd name="T1" fmla="*/ 283 h 712"/>
                  <a:gd name="T2" fmla="*/ 1244 w 1321"/>
                  <a:gd name="T3" fmla="*/ 313 h 712"/>
                  <a:gd name="T4" fmla="*/ 1247 w 1321"/>
                  <a:gd name="T5" fmla="*/ 339 h 712"/>
                  <a:gd name="T6" fmla="*/ 1242 w 1321"/>
                  <a:gd name="T7" fmla="*/ 364 h 712"/>
                  <a:gd name="T8" fmla="*/ 1225 w 1321"/>
                  <a:gd name="T9" fmla="*/ 388 h 712"/>
                  <a:gd name="T10" fmla="*/ 1201 w 1321"/>
                  <a:gd name="T11" fmla="*/ 409 h 712"/>
                  <a:gd name="T12" fmla="*/ 1170 w 1321"/>
                  <a:gd name="T13" fmla="*/ 427 h 712"/>
                  <a:gd name="T14" fmla="*/ 1129 w 1321"/>
                  <a:gd name="T15" fmla="*/ 443 h 712"/>
                  <a:gd name="T16" fmla="*/ 1083 w 1321"/>
                  <a:gd name="T17" fmla="*/ 459 h 712"/>
                  <a:gd name="T18" fmla="*/ 1031 w 1321"/>
                  <a:gd name="T19" fmla="*/ 471 h 712"/>
                  <a:gd name="T20" fmla="*/ 973 w 1321"/>
                  <a:gd name="T21" fmla="*/ 482 h 712"/>
                  <a:gd name="T22" fmla="*/ 913 w 1321"/>
                  <a:gd name="T23" fmla="*/ 490 h 712"/>
                  <a:gd name="T24" fmla="*/ 846 w 1321"/>
                  <a:gd name="T25" fmla="*/ 497 h 712"/>
                  <a:gd name="T26" fmla="*/ 778 w 1321"/>
                  <a:gd name="T27" fmla="*/ 501 h 712"/>
                  <a:gd name="T28" fmla="*/ 751 w 1321"/>
                  <a:gd name="T29" fmla="*/ 503 h 712"/>
                  <a:gd name="T30" fmla="*/ 449 w 1321"/>
                  <a:gd name="T31" fmla="*/ 503 h 712"/>
                  <a:gd name="T32" fmla="*/ 445 w 1321"/>
                  <a:gd name="T33" fmla="*/ 503 h 712"/>
                  <a:gd name="T34" fmla="*/ 386 w 1321"/>
                  <a:gd name="T35" fmla="*/ 500 h 712"/>
                  <a:gd name="T36" fmla="*/ 329 w 1321"/>
                  <a:gd name="T37" fmla="*/ 497 h 712"/>
                  <a:gd name="T38" fmla="*/ 275 w 1321"/>
                  <a:gd name="T39" fmla="*/ 492 h 712"/>
                  <a:gd name="T40" fmla="*/ 223 w 1321"/>
                  <a:gd name="T41" fmla="*/ 487 h 712"/>
                  <a:gd name="T42" fmla="*/ 176 w 1321"/>
                  <a:gd name="T43" fmla="*/ 478 h 712"/>
                  <a:gd name="T44" fmla="*/ 132 w 1321"/>
                  <a:gd name="T45" fmla="*/ 467 h 712"/>
                  <a:gd name="T46" fmla="*/ 96 w 1321"/>
                  <a:gd name="T47" fmla="*/ 458 h 712"/>
                  <a:gd name="T48" fmla="*/ 64 w 1321"/>
                  <a:gd name="T49" fmla="*/ 445 h 712"/>
                  <a:gd name="T50" fmla="*/ 36 w 1321"/>
                  <a:gd name="T51" fmla="*/ 429 h 712"/>
                  <a:gd name="T52" fmla="*/ 18 w 1321"/>
                  <a:gd name="T53" fmla="*/ 411 h 712"/>
                  <a:gd name="T54" fmla="*/ 6 w 1321"/>
                  <a:gd name="T55" fmla="*/ 391 h 712"/>
                  <a:gd name="T56" fmla="*/ 0 w 1321"/>
                  <a:gd name="T57" fmla="*/ 370 h 712"/>
                  <a:gd name="T58" fmla="*/ 0 w 1321"/>
                  <a:gd name="T59" fmla="*/ 367 h 712"/>
                  <a:gd name="T60" fmla="*/ 4 w 1321"/>
                  <a:gd name="T61" fmla="*/ 344 h 712"/>
                  <a:gd name="T62" fmla="*/ 16 w 1321"/>
                  <a:gd name="T63" fmla="*/ 315 h 712"/>
                  <a:gd name="T64" fmla="*/ 48 w 1321"/>
                  <a:gd name="T65" fmla="*/ 261 h 712"/>
                  <a:gd name="T66" fmla="*/ 88 w 1321"/>
                  <a:gd name="T67" fmla="*/ 211 h 712"/>
                  <a:gd name="T68" fmla="*/ 138 w 1321"/>
                  <a:gd name="T69" fmla="*/ 166 h 712"/>
                  <a:gd name="T70" fmla="*/ 192 w 1321"/>
                  <a:gd name="T71" fmla="*/ 125 h 712"/>
                  <a:gd name="T72" fmla="*/ 255 w 1321"/>
                  <a:gd name="T73" fmla="*/ 88 h 712"/>
                  <a:gd name="T74" fmla="*/ 323 w 1321"/>
                  <a:gd name="T75" fmla="*/ 58 h 712"/>
                  <a:gd name="T76" fmla="*/ 391 w 1321"/>
                  <a:gd name="T77" fmla="*/ 33 h 712"/>
                  <a:gd name="T78" fmla="*/ 470 w 1321"/>
                  <a:gd name="T79" fmla="*/ 15 h 712"/>
                  <a:gd name="T80" fmla="*/ 548 w 1321"/>
                  <a:gd name="T81" fmla="*/ 4 h 712"/>
                  <a:gd name="T82" fmla="*/ 630 w 1321"/>
                  <a:gd name="T83" fmla="*/ 0 h 712"/>
                  <a:gd name="T84" fmla="*/ 630 w 1321"/>
                  <a:gd name="T85" fmla="*/ 0 h 712"/>
                  <a:gd name="T86" fmla="*/ 717 w 1321"/>
                  <a:gd name="T87" fmla="*/ 4 h 712"/>
                  <a:gd name="T88" fmla="*/ 800 w 1321"/>
                  <a:gd name="T89" fmla="*/ 16 h 712"/>
                  <a:gd name="T90" fmla="*/ 880 w 1321"/>
                  <a:gd name="T91" fmla="*/ 37 h 712"/>
                  <a:gd name="T92" fmla="*/ 954 w 1321"/>
                  <a:gd name="T93" fmla="*/ 63 h 712"/>
                  <a:gd name="T94" fmla="*/ 1022 w 1321"/>
                  <a:gd name="T95" fmla="*/ 97 h 712"/>
                  <a:gd name="T96" fmla="*/ 1085 w 1321"/>
                  <a:gd name="T97" fmla="*/ 137 h 712"/>
                  <a:gd name="T98" fmla="*/ 1141 w 1321"/>
                  <a:gd name="T99" fmla="*/ 181 h 712"/>
                  <a:gd name="T100" fmla="*/ 1188 w 1321"/>
                  <a:gd name="T101" fmla="*/ 229 h 712"/>
                  <a:gd name="T102" fmla="*/ 1228 w 1321"/>
                  <a:gd name="T103" fmla="*/ 283 h 712"/>
                  <a:gd name="T104" fmla="*/ 1228 w 1321"/>
                  <a:gd name="T105" fmla="*/ 28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00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52323" name="Text Box 35"/>
            <p:cNvSpPr txBox="1">
              <a:spLocks noChangeArrowheads="1"/>
            </p:cNvSpPr>
            <p:nvPr/>
          </p:nvSpPr>
          <p:spPr bwMode="gray">
            <a:xfrm>
              <a:off x="1586" y="2016"/>
              <a:ext cx="25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34" charset="0"/>
                </a:rPr>
                <a:t>1</a:t>
              </a:r>
              <a:endPara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endParaRPr>
            </a:p>
          </p:txBody>
        </p:sp>
      </p:grpSp>
      <p:sp>
        <p:nvSpPr>
          <p:cNvPr id="15371" name="Oval 36"/>
          <p:cNvSpPr>
            <a:spLocks noChangeArrowheads="1"/>
          </p:cNvSpPr>
          <p:nvPr/>
        </p:nvSpPr>
        <p:spPr bwMode="gray">
          <a:xfrm rot="-3372907">
            <a:off x="5566569" y="5177631"/>
            <a:ext cx="130175" cy="138113"/>
          </a:xfrm>
          <a:prstGeom prst="ellipse">
            <a:avLst/>
          </a:prstGeom>
          <a:gradFill rotWithShape="1">
            <a:gsLst>
              <a:gs pos="0">
                <a:srgbClr val="9966FF"/>
              </a:gs>
              <a:gs pos="100000">
                <a:srgbClr val="6644AA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2" name="Oval 37"/>
          <p:cNvSpPr>
            <a:spLocks noChangeArrowheads="1"/>
          </p:cNvSpPr>
          <p:nvPr/>
        </p:nvSpPr>
        <p:spPr bwMode="gray">
          <a:xfrm rot="-3372907">
            <a:off x="5414169" y="5025231"/>
            <a:ext cx="130175" cy="138113"/>
          </a:xfrm>
          <a:prstGeom prst="ellipse">
            <a:avLst/>
          </a:prstGeom>
          <a:gradFill rotWithShape="1">
            <a:gsLst>
              <a:gs pos="0">
                <a:srgbClr val="9966FF"/>
              </a:gs>
              <a:gs pos="100000">
                <a:srgbClr val="6644AA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" name="Group 38"/>
          <p:cNvGrpSpPr>
            <a:grpSpLocks/>
          </p:cNvGrpSpPr>
          <p:nvPr/>
        </p:nvGrpSpPr>
        <p:grpSpPr bwMode="auto">
          <a:xfrm>
            <a:off x="3124200" y="3581400"/>
            <a:ext cx="366713" cy="206375"/>
            <a:chOff x="2016" y="2304"/>
            <a:chExt cx="231" cy="130"/>
          </a:xfrm>
        </p:grpSpPr>
        <p:sp>
          <p:nvSpPr>
            <p:cNvPr id="15385" name="Oval 39"/>
            <p:cNvSpPr>
              <a:spLocks noChangeArrowheads="1"/>
            </p:cNvSpPr>
            <p:nvPr/>
          </p:nvSpPr>
          <p:spPr bwMode="gray">
            <a:xfrm rot="-3372907">
              <a:off x="2019" y="2301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AA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6" name="Oval 40"/>
            <p:cNvSpPr>
              <a:spLocks noChangeArrowheads="1"/>
            </p:cNvSpPr>
            <p:nvPr/>
          </p:nvSpPr>
          <p:spPr bwMode="gray">
            <a:xfrm rot="-3372907">
              <a:off x="2163" y="2349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AA66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" name="Group 41"/>
          <p:cNvGrpSpPr>
            <a:grpSpLocks/>
          </p:cNvGrpSpPr>
          <p:nvPr/>
        </p:nvGrpSpPr>
        <p:grpSpPr bwMode="auto">
          <a:xfrm>
            <a:off x="4495800" y="2559050"/>
            <a:ext cx="138113" cy="412750"/>
            <a:chOff x="2832" y="1612"/>
            <a:chExt cx="87" cy="260"/>
          </a:xfrm>
        </p:grpSpPr>
        <p:sp>
          <p:nvSpPr>
            <p:cNvPr id="15383" name="Oval 42"/>
            <p:cNvSpPr>
              <a:spLocks noChangeArrowheads="1"/>
            </p:cNvSpPr>
            <p:nvPr/>
          </p:nvSpPr>
          <p:spPr bwMode="gray">
            <a:xfrm rot="-3372907">
              <a:off x="2835" y="1609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AA88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84" name="Oval 43"/>
            <p:cNvSpPr>
              <a:spLocks noChangeArrowheads="1"/>
            </p:cNvSpPr>
            <p:nvPr/>
          </p:nvSpPr>
          <p:spPr bwMode="gray">
            <a:xfrm rot="-3372907">
              <a:off x="2835" y="1787"/>
              <a:ext cx="82" cy="87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AA88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75" name="Oval 44"/>
          <p:cNvSpPr>
            <a:spLocks noChangeArrowheads="1"/>
          </p:cNvSpPr>
          <p:nvPr/>
        </p:nvSpPr>
        <p:spPr bwMode="gray">
          <a:xfrm rot="-3372907">
            <a:off x="5966619" y="3606006"/>
            <a:ext cx="130175" cy="138113"/>
          </a:xfrm>
          <a:prstGeom prst="ellipse">
            <a:avLst/>
          </a:prstGeom>
          <a:gradFill rotWithShape="1">
            <a:gsLst>
              <a:gs pos="0">
                <a:srgbClr val="0099FF"/>
              </a:gs>
              <a:gs pos="100000">
                <a:srgbClr val="0066AA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Oval 45"/>
          <p:cNvSpPr>
            <a:spLocks noChangeArrowheads="1"/>
          </p:cNvSpPr>
          <p:nvPr/>
        </p:nvSpPr>
        <p:spPr bwMode="gray">
          <a:xfrm rot="-3372907">
            <a:off x="5718969" y="3729831"/>
            <a:ext cx="130175" cy="138113"/>
          </a:xfrm>
          <a:prstGeom prst="ellipse">
            <a:avLst/>
          </a:prstGeom>
          <a:gradFill rotWithShape="1">
            <a:gsLst>
              <a:gs pos="0">
                <a:srgbClr val="0099FF"/>
              </a:gs>
              <a:gs pos="100000">
                <a:srgbClr val="0066AA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2334" name="Text Box 46"/>
          <p:cNvSpPr txBox="1">
            <a:spLocks noChangeArrowheads="1"/>
          </p:cNvSpPr>
          <p:nvPr/>
        </p:nvSpPr>
        <p:spPr bwMode="auto">
          <a:xfrm>
            <a:off x="2484438" y="1052513"/>
            <a:ext cx="43195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6666"/>
                </a:solidFill>
                <a:latin typeface="+mn-lt"/>
              </a:rPr>
              <a:t>умение с достаточной полнотой и точностью выражать свои мысли </a:t>
            </a:r>
            <a:endParaRPr lang="en-US" sz="2000" b="1" dirty="0">
              <a:solidFill>
                <a:srgbClr val="006666"/>
              </a:solidFill>
              <a:latin typeface="+mn-lt"/>
            </a:endParaRPr>
          </a:p>
        </p:txBody>
      </p:sp>
      <p:sp>
        <p:nvSpPr>
          <p:cNvPr id="15378" name="Text Box 47"/>
          <p:cNvSpPr txBox="1">
            <a:spLocks noChangeArrowheads="1"/>
          </p:cNvSpPr>
          <p:nvPr/>
        </p:nvSpPr>
        <p:spPr bwMode="auto">
          <a:xfrm>
            <a:off x="250825" y="2781300"/>
            <a:ext cx="2160588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6666"/>
                </a:solidFill>
              </a:rPr>
              <a:t>планирование учебного сотрудничества с учителем и сверстниками</a:t>
            </a:r>
          </a:p>
        </p:txBody>
      </p:sp>
      <p:sp>
        <p:nvSpPr>
          <p:cNvPr id="652336" name="Text Box 48"/>
          <p:cNvSpPr txBox="1">
            <a:spLocks noChangeArrowheads="1"/>
          </p:cNvSpPr>
          <p:nvPr/>
        </p:nvSpPr>
        <p:spPr bwMode="auto">
          <a:xfrm>
            <a:off x="6804025" y="3068638"/>
            <a:ext cx="1905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000" dirty="0">
                <a:solidFill>
                  <a:srgbClr val="006666"/>
                </a:solidFill>
                <a:latin typeface="+mn-lt"/>
              </a:rPr>
              <a:t>управление поведением партнёра </a:t>
            </a:r>
            <a:endParaRPr lang="en-US" sz="2000" b="1" dirty="0">
              <a:solidFill>
                <a:srgbClr val="006666"/>
              </a:solidFill>
              <a:latin typeface="+mn-lt"/>
            </a:endParaRPr>
          </a:p>
        </p:txBody>
      </p:sp>
      <p:sp>
        <p:nvSpPr>
          <p:cNvPr id="15380" name="Text Box 49"/>
          <p:cNvSpPr txBox="1">
            <a:spLocks noChangeArrowheads="1"/>
          </p:cNvSpPr>
          <p:nvPr/>
        </p:nvSpPr>
        <p:spPr bwMode="auto">
          <a:xfrm>
            <a:off x="971550" y="5445125"/>
            <a:ext cx="19161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6666"/>
                </a:solidFill>
              </a:rPr>
              <a:t>постановка вопросов</a:t>
            </a:r>
          </a:p>
          <a:p>
            <a:endParaRPr lang="en-US" sz="2000">
              <a:solidFill>
                <a:srgbClr val="006666"/>
              </a:solidFill>
            </a:endParaRPr>
          </a:p>
        </p:txBody>
      </p:sp>
      <p:sp>
        <p:nvSpPr>
          <p:cNvPr id="652338" name="Text Box 50"/>
          <p:cNvSpPr txBox="1">
            <a:spLocks noChangeArrowheads="1"/>
          </p:cNvSpPr>
          <p:nvPr/>
        </p:nvSpPr>
        <p:spPr bwMode="auto">
          <a:xfrm>
            <a:off x="6372225" y="5445125"/>
            <a:ext cx="1905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6666"/>
                </a:solidFill>
                <a:latin typeface="+mn-lt"/>
              </a:rPr>
              <a:t>разрешение конфликтов </a:t>
            </a:r>
            <a:endParaRPr lang="en-US" sz="2000" b="1" dirty="0">
              <a:solidFill>
                <a:srgbClr val="006666"/>
              </a:solidFill>
              <a:latin typeface="+mn-lt"/>
            </a:endParaRPr>
          </a:p>
        </p:txBody>
      </p:sp>
      <p:sp>
        <p:nvSpPr>
          <p:cNvPr id="153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1413" y="333375"/>
            <a:ext cx="8002587" cy="6334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solidFill>
                  <a:srgbClr val="006666"/>
                </a:solidFill>
                <a:latin typeface="Arial Black" pitchFamily="34" charset="0"/>
              </a:rPr>
              <a:t>Коммуникативные  УУД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92275" y="3429000"/>
            <a:ext cx="5832475" cy="936625"/>
            <a:chOff x="1344" y="1680"/>
            <a:chExt cx="2928" cy="448"/>
          </a:xfrm>
        </p:grpSpPr>
        <p:sp>
          <p:nvSpPr>
            <p:cNvPr id="11280" name="Freeform 3"/>
            <p:cNvSpPr>
              <a:spLocks/>
            </p:cNvSpPr>
            <p:nvPr/>
          </p:nvSpPr>
          <p:spPr bwMode="gray">
            <a:xfrm>
              <a:off x="1440" y="1938"/>
              <a:ext cx="2736" cy="190"/>
            </a:xfrm>
            <a:custGeom>
              <a:avLst/>
              <a:gdLst>
                <a:gd name="T0" fmla="*/ 16328 w 1120"/>
                <a:gd name="T1" fmla="*/ 108 h 252"/>
                <a:gd name="T2" fmla="*/ 16267 w 1120"/>
                <a:gd name="T3" fmla="*/ 107 h 252"/>
                <a:gd name="T4" fmla="*/ 16035 w 1120"/>
                <a:gd name="T5" fmla="*/ 105 h 252"/>
                <a:gd name="T6" fmla="*/ 15659 w 1120"/>
                <a:gd name="T7" fmla="*/ 103 h 252"/>
                <a:gd name="T8" fmla="*/ 15133 w 1120"/>
                <a:gd name="T9" fmla="*/ 100 h 252"/>
                <a:gd name="T10" fmla="*/ 14459 w 1120"/>
                <a:gd name="T11" fmla="*/ 95 h 252"/>
                <a:gd name="T12" fmla="*/ 13673 w 1120"/>
                <a:gd name="T13" fmla="*/ 91 h 252"/>
                <a:gd name="T14" fmla="*/ 12771 w 1120"/>
                <a:gd name="T15" fmla="*/ 87 h 252"/>
                <a:gd name="T16" fmla="*/ 11750 w 1120"/>
                <a:gd name="T17" fmla="*/ 84 h 252"/>
                <a:gd name="T18" fmla="*/ 10641 w 1120"/>
                <a:gd name="T19" fmla="*/ 81 h 252"/>
                <a:gd name="T20" fmla="*/ 9417 w 1120"/>
                <a:gd name="T21" fmla="*/ 79 h 252"/>
                <a:gd name="T22" fmla="*/ 8103 w 1120"/>
                <a:gd name="T23" fmla="*/ 79 h 252"/>
                <a:gd name="T24" fmla="*/ 6791 w 1120"/>
                <a:gd name="T25" fmla="*/ 79 h 252"/>
                <a:gd name="T26" fmla="*/ 5597 w 1120"/>
                <a:gd name="T27" fmla="*/ 81 h 252"/>
                <a:gd name="T28" fmla="*/ 4488 w 1120"/>
                <a:gd name="T29" fmla="*/ 84 h 252"/>
                <a:gd name="T30" fmla="*/ 3466 w 1120"/>
                <a:gd name="T31" fmla="*/ 87 h 252"/>
                <a:gd name="T32" fmla="*/ 2597 w 1120"/>
                <a:gd name="T33" fmla="*/ 91 h 252"/>
                <a:gd name="T34" fmla="*/ 1837 w 1120"/>
                <a:gd name="T35" fmla="*/ 95 h 252"/>
                <a:gd name="T36" fmla="*/ 1195 w 1120"/>
                <a:gd name="T37" fmla="*/ 100 h 252"/>
                <a:gd name="T38" fmla="*/ 669 w 1120"/>
                <a:gd name="T39" fmla="*/ 103 h 252"/>
                <a:gd name="T40" fmla="*/ 293 w 1120"/>
                <a:gd name="T41" fmla="*/ 105 h 252"/>
                <a:gd name="T42" fmla="*/ 90 w 1120"/>
                <a:gd name="T43" fmla="*/ 107 h 252"/>
                <a:gd name="T44" fmla="*/ 0 w 1120"/>
                <a:gd name="T45" fmla="*/ 108 h 252"/>
                <a:gd name="T46" fmla="*/ 0 w 1120"/>
                <a:gd name="T47" fmla="*/ 26 h 252"/>
                <a:gd name="T48" fmla="*/ 8164 w 1120"/>
                <a:gd name="T49" fmla="*/ 0 h 252"/>
                <a:gd name="T50" fmla="*/ 16328 w 1120"/>
                <a:gd name="T51" fmla="*/ 26 h 252"/>
                <a:gd name="T52" fmla="*/ 16328 w 1120"/>
                <a:gd name="T53" fmla="*/ 108 h 252"/>
                <a:gd name="T54" fmla="*/ 16328 w 1120"/>
                <a:gd name="T55" fmla="*/ 108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80808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Rectangle 4"/>
            <p:cNvSpPr>
              <a:spLocks noChangeArrowheads="1"/>
            </p:cNvSpPr>
            <p:nvPr/>
          </p:nvSpPr>
          <p:spPr bwMode="gray">
            <a:xfrm>
              <a:off x="1344" y="1680"/>
              <a:ext cx="2928" cy="393"/>
            </a:xfrm>
            <a:prstGeom prst="rect">
              <a:avLst/>
            </a:prstGeom>
            <a:gradFill rotWithShape="1">
              <a:gsLst>
                <a:gs pos="0">
                  <a:srgbClr val="B1EFD0"/>
                </a:gs>
                <a:gs pos="100000">
                  <a:srgbClr val="77E3AD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67" name="Text Box 5"/>
          <p:cNvSpPr txBox="1">
            <a:spLocks noChangeArrowheads="1"/>
          </p:cNvSpPr>
          <p:nvPr/>
        </p:nvSpPr>
        <p:spPr bwMode="gray">
          <a:xfrm>
            <a:off x="3059113" y="3573463"/>
            <a:ext cx="289877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6666"/>
                </a:solidFill>
                <a:latin typeface="Arial Black" pitchFamily="34" charset="0"/>
              </a:rPr>
              <a:t>логические</a:t>
            </a: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124075" y="1773238"/>
            <a:ext cx="5040313" cy="1008062"/>
            <a:chOff x="1344" y="1680"/>
            <a:chExt cx="2928" cy="448"/>
          </a:xfrm>
        </p:grpSpPr>
        <p:sp>
          <p:nvSpPr>
            <p:cNvPr id="11278" name="Freeform 7"/>
            <p:cNvSpPr>
              <a:spLocks/>
            </p:cNvSpPr>
            <p:nvPr/>
          </p:nvSpPr>
          <p:spPr bwMode="gray">
            <a:xfrm>
              <a:off x="1440" y="1938"/>
              <a:ext cx="2736" cy="190"/>
            </a:xfrm>
            <a:custGeom>
              <a:avLst/>
              <a:gdLst>
                <a:gd name="T0" fmla="*/ 16328 w 1120"/>
                <a:gd name="T1" fmla="*/ 108 h 252"/>
                <a:gd name="T2" fmla="*/ 16267 w 1120"/>
                <a:gd name="T3" fmla="*/ 107 h 252"/>
                <a:gd name="T4" fmla="*/ 16035 w 1120"/>
                <a:gd name="T5" fmla="*/ 105 h 252"/>
                <a:gd name="T6" fmla="*/ 15659 w 1120"/>
                <a:gd name="T7" fmla="*/ 103 h 252"/>
                <a:gd name="T8" fmla="*/ 15133 w 1120"/>
                <a:gd name="T9" fmla="*/ 100 h 252"/>
                <a:gd name="T10" fmla="*/ 14459 w 1120"/>
                <a:gd name="T11" fmla="*/ 95 h 252"/>
                <a:gd name="T12" fmla="*/ 13673 w 1120"/>
                <a:gd name="T13" fmla="*/ 91 h 252"/>
                <a:gd name="T14" fmla="*/ 12771 w 1120"/>
                <a:gd name="T15" fmla="*/ 87 h 252"/>
                <a:gd name="T16" fmla="*/ 11750 w 1120"/>
                <a:gd name="T17" fmla="*/ 84 h 252"/>
                <a:gd name="T18" fmla="*/ 10641 w 1120"/>
                <a:gd name="T19" fmla="*/ 81 h 252"/>
                <a:gd name="T20" fmla="*/ 9417 w 1120"/>
                <a:gd name="T21" fmla="*/ 79 h 252"/>
                <a:gd name="T22" fmla="*/ 8103 w 1120"/>
                <a:gd name="T23" fmla="*/ 79 h 252"/>
                <a:gd name="T24" fmla="*/ 6791 w 1120"/>
                <a:gd name="T25" fmla="*/ 79 h 252"/>
                <a:gd name="T26" fmla="*/ 5597 w 1120"/>
                <a:gd name="T27" fmla="*/ 81 h 252"/>
                <a:gd name="T28" fmla="*/ 4488 w 1120"/>
                <a:gd name="T29" fmla="*/ 84 h 252"/>
                <a:gd name="T30" fmla="*/ 3466 w 1120"/>
                <a:gd name="T31" fmla="*/ 87 h 252"/>
                <a:gd name="T32" fmla="*/ 2597 w 1120"/>
                <a:gd name="T33" fmla="*/ 91 h 252"/>
                <a:gd name="T34" fmla="*/ 1837 w 1120"/>
                <a:gd name="T35" fmla="*/ 95 h 252"/>
                <a:gd name="T36" fmla="*/ 1195 w 1120"/>
                <a:gd name="T37" fmla="*/ 100 h 252"/>
                <a:gd name="T38" fmla="*/ 669 w 1120"/>
                <a:gd name="T39" fmla="*/ 103 h 252"/>
                <a:gd name="T40" fmla="*/ 293 w 1120"/>
                <a:gd name="T41" fmla="*/ 105 h 252"/>
                <a:gd name="T42" fmla="*/ 90 w 1120"/>
                <a:gd name="T43" fmla="*/ 107 h 252"/>
                <a:gd name="T44" fmla="*/ 0 w 1120"/>
                <a:gd name="T45" fmla="*/ 108 h 252"/>
                <a:gd name="T46" fmla="*/ 0 w 1120"/>
                <a:gd name="T47" fmla="*/ 26 h 252"/>
                <a:gd name="T48" fmla="*/ 8164 w 1120"/>
                <a:gd name="T49" fmla="*/ 0 h 252"/>
                <a:gd name="T50" fmla="*/ 16328 w 1120"/>
                <a:gd name="T51" fmla="*/ 26 h 252"/>
                <a:gd name="T52" fmla="*/ 16328 w 1120"/>
                <a:gd name="T53" fmla="*/ 108 h 252"/>
                <a:gd name="T54" fmla="*/ 16328 w 1120"/>
                <a:gd name="T55" fmla="*/ 108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80808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9" name="Rectangle 8"/>
            <p:cNvSpPr>
              <a:spLocks noChangeArrowheads="1"/>
            </p:cNvSpPr>
            <p:nvPr/>
          </p:nvSpPr>
          <p:spPr bwMode="gray">
            <a:xfrm>
              <a:off x="1344" y="1680"/>
              <a:ext cx="2928" cy="393"/>
            </a:xfrm>
            <a:prstGeom prst="rect">
              <a:avLst/>
            </a:prstGeom>
            <a:gradFill rotWithShape="1">
              <a:gsLst>
                <a:gs pos="0">
                  <a:srgbClr val="F6E1BD"/>
                </a:gs>
                <a:gs pos="100000">
                  <a:srgbClr val="EAB764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69" name="Text Box 9"/>
          <p:cNvSpPr txBox="1">
            <a:spLocks noChangeArrowheads="1"/>
          </p:cNvSpPr>
          <p:nvPr/>
        </p:nvSpPr>
        <p:spPr bwMode="gray">
          <a:xfrm>
            <a:off x="2771775" y="1916113"/>
            <a:ext cx="4103688" cy="585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6666"/>
                </a:solidFill>
                <a:latin typeface="Arial Black" pitchFamily="34" charset="0"/>
              </a:rPr>
              <a:t>общеучебные</a:t>
            </a: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042988" y="5157788"/>
            <a:ext cx="6985000" cy="1008062"/>
            <a:chOff x="1344" y="1680"/>
            <a:chExt cx="2928" cy="448"/>
          </a:xfrm>
        </p:grpSpPr>
        <p:sp>
          <p:nvSpPr>
            <p:cNvPr id="11276" name="Freeform 15"/>
            <p:cNvSpPr>
              <a:spLocks/>
            </p:cNvSpPr>
            <p:nvPr/>
          </p:nvSpPr>
          <p:spPr bwMode="gray">
            <a:xfrm>
              <a:off x="1440" y="1938"/>
              <a:ext cx="2736" cy="190"/>
            </a:xfrm>
            <a:custGeom>
              <a:avLst/>
              <a:gdLst>
                <a:gd name="T0" fmla="*/ 16328 w 1120"/>
                <a:gd name="T1" fmla="*/ 108 h 252"/>
                <a:gd name="T2" fmla="*/ 16267 w 1120"/>
                <a:gd name="T3" fmla="*/ 107 h 252"/>
                <a:gd name="T4" fmla="*/ 16035 w 1120"/>
                <a:gd name="T5" fmla="*/ 105 h 252"/>
                <a:gd name="T6" fmla="*/ 15659 w 1120"/>
                <a:gd name="T7" fmla="*/ 103 h 252"/>
                <a:gd name="T8" fmla="*/ 15133 w 1120"/>
                <a:gd name="T9" fmla="*/ 100 h 252"/>
                <a:gd name="T10" fmla="*/ 14459 w 1120"/>
                <a:gd name="T11" fmla="*/ 95 h 252"/>
                <a:gd name="T12" fmla="*/ 13673 w 1120"/>
                <a:gd name="T13" fmla="*/ 91 h 252"/>
                <a:gd name="T14" fmla="*/ 12771 w 1120"/>
                <a:gd name="T15" fmla="*/ 87 h 252"/>
                <a:gd name="T16" fmla="*/ 11750 w 1120"/>
                <a:gd name="T17" fmla="*/ 84 h 252"/>
                <a:gd name="T18" fmla="*/ 10641 w 1120"/>
                <a:gd name="T19" fmla="*/ 81 h 252"/>
                <a:gd name="T20" fmla="*/ 9417 w 1120"/>
                <a:gd name="T21" fmla="*/ 79 h 252"/>
                <a:gd name="T22" fmla="*/ 8103 w 1120"/>
                <a:gd name="T23" fmla="*/ 79 h 252"/>
                <a:gd name="T24" fmla="*/ 6791 w 1120"/>
                <a:gd name="T25" fmla="*/ 79 h 252"/>
                <a:gd name="T26" fmla="*/ 5597 w 1120"/>
                <a:gd name="T27" fmla="*/ 81 h 252"/>
                <a:gd name="T28" fmla="*/ 4488 w 1120"/>
                <a:gd name="T29" fmla="*/ 84 h 252"/>
                <a:gd name="T30" fmla="*/ 3466 w 1120"/>
                <a:gd name="T31" fmla="*/ 87 h 252"/>
                <a:gd name="T32" fmla="*/ 2597 w 1120"/>
                <a:gd name="T33" fmla="*/ 91 h 252"/>
                <a:gd name="T34" fmla="*/ 1837 w 1120"/>
                <a:gd name="T35" fmla="*/ 95 h 252"/>
                <a:gd name="T36" fmla="*/ 1195 w 1120"/>
                <a:gd name="T37" fmla="*/ 100 h 252"/>
                <a:gd name="T38" fmla="*/ 669 w 1120"/>
                <a:gd name="T39" fmla="*/ 103 h 252"/>
                <a:gd name="T40" fmla="*/ 293 w 1120"/>
                <a:gd name="T41" fmla="*/ 105 h 252"/>
                <a:gd name="T42" fmla="*/ 90 w 1120"/>
                <a:gd name="T43" fmla="*/ 107 h 252"/>
                <a:gd name="T44" fmla="*/ 0 w 1120"/>
                <a:gd name="T45" fmla="*/ 108 h 252"/>
                <a:gd name="T46" fmla="*/ 0 w 1120"/>
                <a:gd name="T47" fmla="*/ 26 h 252"/>
                <a:gd name="T48" fmla="*/ 8164 w 1120"/>
                <a:gd name="T49" fmla="*/ 0 h 252"/>
                <a:gd name="T50" fmla="*/ 16328 w 1120"/>
                <a:gd name="T51" fmla="*/ 26 h 252"/>
                <a:gd name="T52" fmla="*/ 16328 w 1120"/>
                <a:gd name="T53" fmla="*/ 108 h 252"/>
                <a:gd name="T54" fmla="*/ 16328 w 1120"/>
                <a:gd name="T55" fmla="*/ 108 h 25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20"/>
                <a:gd name="T85" fmla="*/ 0 h 252"/>
                <a:gd name="T86" fmla="*/ 1120 w 1120"/>
                <a:gd name="T87" fmla="*/ 252 h 25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80808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7" name="Rectangle 16"/>
            <p:cNvSpPr>
              <a:spLocks noChangeArrowheads="1"/>
            </p:cNvSpPr>
            <p:nvPr/>
          </p:nvSpPr>
          <p:spPr bwMode="gray">
            <a:xfrm>
              <a:off x="1344" y="1680"/>
              <a:ext cx="2928" cy="393"/>
            </a:xfrm>
            <a:prstGeom prst="rect">
              <a:avLst/>
            </a:prstGeom>
            <a:gradFill rotWithShape="1">
              <a:gsLst>
                <a:gs pos="0">
                  <a:srgbClr val="CDD6FE"/>
                </a:gs>
                <a:gs pos="100000">
                  <a:srgbClr val="9EB0FE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71" name="Text Box 17"/>
          <p:cNvSpPr txBox="1">
            <a:spLocks noChangeArrowheads="1"/>
          </p:cNvSpPr>
          <p:nvPr/>
        </p:nvSpPr>
        <p:spPr bwMode="gray">
          <a:xfrm>
            <a:off x="1258888" y="5300663"/>
            <a:ext cx="66262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6666"/>
                </a:solidFill>
                <a:latin typeface="Arial Black" pitchFamily="34" charset="0"/>
              </a:rPr>
              <a:t>постановка и решение проблем</a:t>
            </a: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1476375" y="333375"/>
            <a:ext cx="7354888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rgbClr val="006666"/>
                </a:solidFill>
                <a:latin typeface="Arial Black" pitchFamily="34" charset="0"/>
                <a:ea typeface="+mj-ea"/>
                <a:cs typeface="+mj-cs"/>
              </a:rPr>
              <a:t>Познавательные  УУД</a:t>
            </a:r>
          </a:p>
        </p:txBody>
      </p:sp>
      <p:pic>
        <p:nvPicPr>
          <p:cNvPr id="11273" name="Picture 3" descr="C:\Users\Света\Pictures\картинки к презентациям\анимация\стрелки\ar2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11637" y="2781301"/>
            <a:ext cx="5762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3" descr="C:\Users\Света\Pictures\картинки к презентациям\анимация\стрелки\ar2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11638" y="4437063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3" descr="C:\Users\Света\Pictures\картинки к презентациям\анимация\стрелки\ar2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12431" y="1124745"/>
            <a:ext cx="5746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88" y="1268413"/>
            <a:ext cx="2987675" cy="4681537"/>
            <a:chOff x="632" y="1296"/>
            <a:chExt cx="1473" cy="2542"/>
          </a:xfrm>
        </p:grpSpPr>
        <p:sp>
          <p:nvSpPr>
            <p:cNvPr id="8225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6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7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8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9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0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1"/>
              <a:chExt cx="668" cy="668"/>
            </a:xfrm>
          </p:grpSpPr>
          <p:sp>
            <p:nvSpPr>
              <p:cNvPr id="8234" name="Oval 11"/>
              <p:cNvSpPr>
                <a:spLocks noChangeArrowheads="1"/>
              </p:cNvSpPr>
              <p:nvPr/>
            </p:nvSpPr>
            <p:spPr bwMode="gray">
              <a:xfrm>
                <a:off x="1289" y="581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235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36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37" name="Oval 14"/>
              <p:cNvSpPr>
                <a:spLocks noChangeArrowheads="1"/>
              </p:cNvSpPr>
              <p:nvPr/>
            </p:nvSpPr>
            <p:spPr bwMode="gray">
              <a:xfrm>
                <a:off x="1311" y="596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38" name="Oval 15"/>
              <p:cNvSpPr>
                <a:spLocks noChangeArrowheads="1"/>
              </p:cNvSpPr>
              <p:nvPr/>
            </p:nvSpPr>
            <p:spPr bwMode="gray">
              <a:xfrm>
                <a:off x="1346" y="612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232" name="Text Box 16"/>
            <p:cNvSpPr txBox="1">
              <a:spLocks noChangeArrowheads="1"/>
            </p:cNvSpPr>
            <p:nvPr/>
          </p:nvSpPr>
          <p:spPr bwMode="gray">
            <a:xfrm>
              <a:off x="1283" y="1354"/>
              <a:ext cx="209" cy="28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>
                  <a:solidFill>
                    <a:srgbClr val="336699"/>
                  </a:solidFill>
                  <a:latin typeface="Arial Black" pitchFamily="34" charset="0"/>
                </a:rPr>
                <a:t>1</a:t>
              </a:r>
            </a:p>
          </p:txBody>
        </p:sp>
        <p:sp>
          <p:nvSpPr>
            <p:cNvPr id="8233" name="Text Box 17"/>
            <p:cNvSpPr txBox="1">
              <a:spLocks noChangeArrowheads="1"/>
            </p:cNvSpPr>
            <p:nvPr/>
          </p:nvSpPr>
          <p:spPr bwMode="gray">
            <a:xfrm>
              <a:off x="632" y="1776"/>
              <a:ext cx="1473" cy="203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>
                  <a:latin typeface="Arial Narrow" pitchFamily="34" charset="0"/>
                </a:rPr>
                <a:t>личностное, профессиональное, жизненное самоопределение</a:t>
              </a:r>
              <a:endParaRPr lang="ru-RU" sz="2800">
                <a:solidFill>
                  <a:srgbClr val="000000"/>
                </a:solidFill>
                <a:latin typeface="Arial Narrow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2916238" y="1700213"/>
            <a:ext cx="3168650" cy="5467350"/>
            <a:chOff x="2176" y="1296"/>
            <a:chExt cx="1397" cy="2880"/>
          </a:xfrm>
        </p:grpSpPr>
        <p:sp>
          <p:nvSpPr>
            <p:cNvPr id="8212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66AF35"/>
                </a:gs>
                <a:gs pos="100000">
                  <a:srgbClr val="588D3D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3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99D844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4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9D844"/>
                </a:gs>
                <a:gs pos="100000">
                  <a:srgbClr val="C7EA9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5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F2C1"/>
                </a:gs>
                <a:gs pos="100000">
                  <a:srgbClr val="99D844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6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217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218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219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220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221" name="Text Box 28"/>
            <p:cNvSpPr txBox="1">
              <a:spLocks noChangeArrowheads="1"/>
            </p:cNvSpPr>
            <p:nvPr/>
          </p:nvSpPr>
          <p:spPr bwMode="gray">
            <a:xfrm>
              <a:off x="2757" y="1354"/>
              <a:ext cx="187" cy="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>
                  <a:solidFill>
                    <a:srgbClr val="336699"/>
                  </a:solidFill>
                  <a:latin typeface="Arial Black" pitchFamily="34" charset="0"/>
                </a:rPr>
                <a:t>2</a:t>
              </a:r>
            </a:p>
          </p:txBody>
        </p:sp>
        <p:sp>
          <p:nvSpPr>
            <p:cNvPr id="8222" name="Text Box 29"/>
            <p:cNvSpPr txBox="1">
              <a:spLocks noChangeArrowheads="1"/>
            </p:cNvSpPr>
            <p:nvPr/>
          </p:nvSpPr>
          <p:spPr bwMode="gray">
            <a:xfrm>
              <a:off x="2176" y="1776"/>
              <a:ext cx="1376" cy="2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>
                  <a:latin typeface="Arial Narrow" pitchFamily="34" charset="0"/>
                </a:rPr>
                <a:t>действие смыслообразования</a:t>
              </a:r>
            </a:p>
            <a:p>
              <a:pPr algn="ctr"/>
              <a:r>
                <a:rPr lang="ru-RU" sz="2800">
                  <a:solidFill>
                    <a:srgbClr val="000000"/>
                  </a:solidFill>
                  <a:latin typeface="Arial Narrow" pitchFamily="34" charset="0"/>
                </a:rPr>
                <a:t>(</a:t>
              </a:r>
              <a:r>
                <a:rPr lang="ru-RU" sz="2000"/>
                <a:t>установление обучающимися связи между целью учебной деятельности и её мотивом)</a:t>
              </a:r>
              <a:endParaRPr lang="ru-RU" sz="2000">
                <a:solidFill>
                  <a:srgbClr val="000000"/>
                </a:solidFill>
                <a:latin typeface="Arial Narrow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8223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4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6084888" y="1341438"/>
            <a:ext cx="2879725" cy="4683125"/>
            <a:chOff x="3692" y="1296"/>
            <a:chExt cx="1367" cy="2584"/>
          </a:xfrm>
        </p:grpSpPr>
        <p:sp>
          <p:nvSpPr>
            <p:cNvPr id="8198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C16237"/>
                </a:gs>
                <a:gs pos="100000">
                  <a:srgbClr val="AB4E47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9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8B65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0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8B65"/>
                </a:gs>
                <a:gs pos="100000">
                  <a:srgbClr val="F2BCA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1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D8CC"/>
                </a:gs>
                <a:gs pos="100000">
                  <a:srgbClr val="E98B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8207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208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09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10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11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203" name="Text Box 43"/>
            <p:cNvSpPr txBox="1">
              <a:spLocks noChangeArrowheads="1"/>
            </p:cNvSpPr>
            <p:nvPr/>
          </p:nvSpPr>
          <p:spPr bwMode="gray">
            <a:xfrm>
              <a:off x="4263" y="1354"/>
              <a:ext cx="201" cy="2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>
                  <a:solidFill>
                    <a:srgbClr val="336699"/>
                  </a:solidFill>
                  <a:latin typeface="Arial Black" pitchFamily="34" charset="0"/>
                </a:rPr>
                <a:t>3</a:t>
              </a:r>
            </a:p>
          </p:txBody>
        </p:sp>
        <p:sp>
          <p:nvSpPr>
            <p:cNvPr id="8204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21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800">
                  <a:latin typeface="Arial Narrow" pitchFamily="34" charset="0"/>
                </a:rPr>
                <a:t>действие нравственно-этического оценивания </a:t>
              </a:r>
              <a:endParaRPr lang="ru-RU" sz="2800">
                <a:solidFill>
                  <a:srgbClr val="000000"/>
                </a:solidFill>
                <a:latin typeface="Arial Narrow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ru-RU" sz="1400">
                <a:solidFill>
                  <a:srgbClr val="000000"/>
                </a:solidFill>
                <a:latin typeface="Verdana" pitchFamily="34" charset="0"/>
              </a:endParaRPr>
            </a:p>
            <a:p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8205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6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7" name="Rectangle 2"/>
          <p:cNvSpPr txBox="1">
            <a:spLocks noChangeArrowheads="1"/>
          </p:cNvSpPr>
          <p:nvPr/>
        </p:nvSpPr>
        <p:spPr bwMode="auto">
          <a:xfrm>
            <a:off x="1619250" y="274638"/>
            <a:ext cx="706755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rgbClr val="006666"/>
                </a:solidFill>
                <a:latin typeface="Arial Black" pitchFamily="34" charset="0"/>
                <a:ea typeface="+mj-ea"/>
                <a:cs typeface="+mj-cs"/>
              </a:rPr>
              <a:t>Личностные  УУД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285750" y="1714500"/>
            <a:ext cx="2071688" cy="5000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целеполагание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85875" y="2643188"/>
            <a:ext cx="2071688" cy="64293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планирование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071688" y="3643313"/>
            <a:ext cx="2214562" cy="64293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прогнозирование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563888" y="4869160"/>
            <a:ext cx="2071688" cy="60801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контроль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786313" y="3643313"/>
            <a:ext cx="2071687" cy="64293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коррекция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215063" y="2643188"/>
            <a:ext cx="2071687" cy="6064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оценка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715125" y="1643063"/>
            <a:ext cx="2071688" cy="53498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саморегуляция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 rot="10800000" flipV="1">
            <a:off x="2555875" y="1125538"/>
            <a:ext cx="1008063" cy="8032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>
            <a:off x="2989263" y="1493837"/>
            <a:ext cx="1231900" cy="638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5400000">
            <a:off x="2955131" y="2170907"/>
            <a:ext cx="2303463" cy="355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5400000">
            <a:off x="2808287" y="2960688"/>
            <a:ext cx="352742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6200000" flipH="1">
            <a:off x="3921125" y="2135188"/>
            <a:ext cx="2232025" cy="355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16200000" flipH="1">
            <a:off x="4779963" y="1565275"/>
            <a:ext cx="1731962" cy="852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5580063" y="1125538"/>
            <a:ext cx="1008062" cy="7191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1331913" y="333375"/>
            <a:ext cx="70675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>
                <a:solidFill>
                  <a:srgbClr val="006666"/>
                </a:solidFill>
                <a:latin typeface="Arial Black" pitchFamily="34" charset="0"/>
                <a:ea typeface="+mj-ea"/>
                <a:cs typeface="+mj-cs"/>
              </a:rPr>
              <a:t>Регулятивные  УУД</a:t>
            </a:r>
            <a:endParaRPr lang="ru-RU" sz="4400" b="1" kern="0" dirty="0">
              <a:solidFill>
                <a:srgbClr val="006666"/>
              </a:solidFill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524000" y="692696"/>
          <a:ext cx="7080448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</TotalTime>
  <Words>270</Words>
  <Application>Microsoft Office PowerPoint</Application>
  <PresentationFormat>Экран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Слайд 1</vt:lpstr>
      <vt:lpstr>Понятие УУД</vt:lpstr>
      <vt:lpstr>Функции УУД</vt:lpstr>
      <vt:lpstr>Слайд 4</vt:lpstr>
      <vt:lpstr>Коммуникативные  УУД</vt:lpstr>
      <vt:lpstr>Слайд 6</vt:lpstr>
      <vt:lpstr>Слайд 7</vt:lpstr>
      <vt:lpstr>Слайд 8</vt:lpstr>
      <vt:lpstr>Слайд 9</vt:lpstr>
      <vt:lpstr>Механизмами реализации программы</vt:lpstr>
      <vt:lpstr>Педагогический менеджмент</vt:lpstr>
      <vt:lpstr>Функции педагогического менеджмента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Мой Рай</dc:creator>
  <cp:lastModifiedBy>Мой Рай</cp:lastModifiedBy>
  <cp:revision>8</cp:revision>
  <dcterms:created xsi:type="dcterms:W3CDTF">2013-11-06T08:19:55Z</dcterms:created>
  <dcterms:modified xsi:type="dcterms:W3CDTF">2013-11-07T04:28:15Z</dcterms:modified>
</cp:coreProperties>
</file>